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48" r:id="rId1"/>
  </p:sldMasterIdLst>
  <p:notesMasterIdLst>
    <p:notesMasterId r:id="rId26"/>
  </p:notesMasterIdLst>
  <p:handoutMasterIdLst>
    <p:handoutMasterId r:id="rId27"/>
  </p:handoutMasterIdLst>
  <p:sldIdLst>
    <p:sldId id="256" r:id="rId2"/>
    <p:sldId id="257" r:id="rId3"/>
    <p:sldId id="258" r:id="rId4"/>
    <p:sldId id="259" r:id="rId5"/>
    <p:sldId id="260" r:id="rId6"/>
    <p:sldId id="261" r:id="rId7"/>
    <p:sldId id="262" r:id="rId8"/>
    <p:sldId id="264" r:id="rId9"/>
    <p:sldId id="275" r:id="rId10"/>
    <p:sldId id="279" r:id="rId11"/>
    <p:sldId id="270" r:id="rId12"/>
    <p:sldId id="282" r:id="rId13"/>
    <p:sldId id="281" r:id="rId14"/>
    <p:sldId id="263" r:id="rId15"/>
    <p:sldId id="278" r:id="rId16"/>
    <p:sldId id="265" r:id="rId17"/>
    <p:sldId id="266" r:id="rId18"/>
    <p:sldId id="277" r:id="rId19"/>
    <p:sldId id="268" r:id="rId20"/>
    <p:sldId id="276" r:id="rId21"/>
    <p:sldId id="280" r:id="rId22"/>
    <p:sldId id="273" r:id="rId23"/>
    <p:sldId id="272" r:id="rId24"/>
    <p:sldId id="274" r:id="rId25"/>
  </p:sldIdLst>
  <p:sldSz cx="10080625" cy="7559675"/>
  <p:notesSz cx="6858000" cy="9313863"/>
  <p:defaultTextStyle>
    <a:defPPr>
      <a:defRPr lang="en-GB"/>
    </a:defPPr>
    <a:lvl1pPr algn="l" defTabSz="457200" rtl="0" fontAlgn="base" hangingPunct="0">
      <a:lnSpc>
        <a:spcPct val="93000"/>
      </a:lnSpc>
      <a:spcBef>
        <a:spcPct val="0"/>
      </a:spcBef>
      <a:spcAft>
        <a:spcPct val="0"/>
      </a:spcAft>
      <a:buClr>
        <a:srgbClr val="000000"/>
      </a:buClr>
      <a:buSzPct val="45000"/>
      <a:buFont typeface="Wingdings" charset="2"/>
      <a:defRPr kern="1200">
        <a:solidFill>
          <a:schemeClr val="bg1"/>
        </a:solidFill>
        <a:latin typeface="Arial" charset="0"/>
        <a:ea typeface="MS Gothic" charset="-128"/>
        <a:cs typeface="+mn-cs"/>
      </a:defRPr>
    </a:lvl1pPr>
    <a:lvl2pPr marL="427038" indent="-215900" algn="l" defTabSz="457200" rtl="0" fontAlgn="base" hangingPunct="0">
      <a:lnSpc>
        <a:spcPct val="93000"/>
      </a:lnSpc>
      <a:spcBef>
        <a:spcPct val="0"/>
      </a:spcBef>
      <a:spcAft>
        <a:spcPct val="0"/>
      </a:spcAft>
      <a:buClr>
        <a:srgbClr val="000000"/>
      </a:buClr>
      <a:buSzPct val="45000"/>
      <a:buFont typeface="Wingdings" charset="2"/>
      <a:defRPr kern="1200">
        <a:solidFill>
          <a:schemeClr val="bg1"/>
        </a:solidFill>
        <a:latin typeface="Arial" charset="0"/>
        <a:ea typeface="MS Gothic" charset="-128"/>
        <a:cs typeface="+mn-cs"/>
      </a:defRPr>
    </a:lvl2pPr>
    <a:lvl3pPr marL="642938" indent="-212725" algn="l" defTabSz="457200" rtl="0" fontAlgn="base" hangingPunct="0">
      <a:lnSpc>
        <a:spcPct val="93000"/>
      </a:lnSpc>
      <a:spcBef>
        <a:spcPct val="0"/>
      </a:spcBef>
      <a:spcAft>
        <a:spcPct val="0"/>
      </a:spcAft>
      <a:buClr>
        <a:srgbClr val="000000"/>
      </a:buClr>
      <a:buSzPct val="45000"/>
      <a:buFont typeface="Wingdings" charset="2"/>
      <a:defRPr kern="1200">
        <a:solidFill>
          <a:schemeClr val="bg1"/>
        </a:solidFill>
        <a:latin typeface="Arial" charset="0"/>
        <a:ea typeface="MS Gothic" charset="-128"/>
        <a:cs typeface="+mn-cs"/>
      </a:defRPr>
    </a:lvl3pPr>
    <a:lvl4pPr marL="858838" indent="-212725" algn="l" defTabSz="457200" rtl="0" fontAlgn="base" hangingPunct="0">
      <a:lnSpc>
        <a:spcPct val="93000"/>
      </a:lnSpc>
      <a:spcBef>
        <a:spcPct val="0"/>
      </a:spcBef>
      <a:spcAft>
        <a:spcPct val="0"/>
      </a:spcAft>
      <a:buClr>
        <a:srgbClr val="000000"/>
      </a:buClr>
      <a:buSzPct val="45000"/>
      <a:buFont typeface="Wingdings" charset="2"/>
      <a:defRPr kern="1200">
        <a:solidFill>
          <a:schemeClr val="bg1"/>
        </a:solidFill>
        <a:latin typeface="Arial" charset="0"/>
        <a:ea typeface="MS Gothic" charset="-128"/>
        <a:cs typeface="+mn-cs"/>
      </a:defRPr>
    </a:lvl4pPr>
    <a:lvl5pPr marL="1074738" indent="-214313" algn="l" defTabSz="457200" rtl="0" fontAlgn="base" hangingPunct="0">
      <a:lnSpc>
        <a:spcPct val="93000"/>
      </a:lnSpc>
      <a:spcBef>
        <a:spcPct val="0"/>
      </a:spcBef>
      <a:spcAft>
        <a:spcPct val="0"/>
      </a:spcAft>
      <a:buClr>
        <a:srgbClr val="000000"/>
      </a:buClr>
      <a:buSzPct val="45000"/>
      <a:buFont typeface="Wingdings" charset="2"/>
      <a:defRPr kern="1200">
        <a:solidFill>
          <a:schemeClr val="bg1"/>
        </a:solidFill>
        <a:latin typeface="Arial" charset="0"/>
        <a:ea typeface="MS Gothic" charset="-128"/>
        <a:cs typeface="+mn-cs"/>
      </a:defRPr>
    </a:lvl5pPr>
    <a:lvl6pPr marL="2286000" algn="l" defTabSz="914400" rtl="0" eaLnBrk="1" latinLnBrk="0" hangingPunct="1">
      <a:defRPr kern="1200">
        <a:solidFill>
          <a:schemeClr val="bg1"/>
        </a:solidFill>
        <a:latin typeface="Arial" charset="0"/>
        <a:ea typeface="MS Gothic" charset="-128"/>
        <a:cs typeface="+mn-cs"/>
      </a:defRPr>
    </a:lvl6pPr>
    <a:lvl7pPr marL="2743200" algn="l" defTabSz="914400" rtl="0" eaLnBrk="1" latinLnBrk="0" hangingPunct="1">
      <a:defRPr kern="1200">
        <a:solidFill>
          <a:schemeClr val="bg1"/>
        </a:solidFill>
        <a:latin typeface="Arial" charset="0"/>
        <a:ea typeface="MS Gothic" charset="-128"/>
        <a:cs typeface="+mn-cs"/>
      </a:defRPr>
    </a:lvl7pPr>
    <a:lvl8pPr marL="3200400" algn="l" defTabSz="914400" rtl="0" eaLnBrk="1" latinLnBrk="0" hangingPunct="1">
      <a:defRPr kern="1200">
        <a:solidFill>
          <a:schemeClr val="bg1"/>
        </a:solidFill>
        <a:latin typeface="Arial" charset="0"/>
        <a:ea typeface="MS Gothic" charset="-128"/>
        <a:cs typeface="+mn-cs"/>
      </a:defRPr>
    </a:lvl8pPr>
    <a:lvl9pPr marL="3657600" algn="l" defTabSz="914400" rtl="0" eaLnBrk="1" latinLnBrk="0" hangingPunct="1">
      <a:defRPr kern="1200">
        <a:solidFill>
          <a:schemeClr val="bg1"/>
        </a:solidFill>
        <a:latin typeface="Arial" charset="0"/>
        <a:ea typeface="MS Gothic" charset="-128"/>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ulie" initials="J"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96" autoAdjust="0"/>
    <p:restoredTop sz="94660"/>
  </p:normalViewPr>
  <p:slideViewPr>
    <p:cSldViewPr>
      <p:cViewPr varScale="1">
        <p:scale>
          <a:sx n="67" d="100"/>
          <a:sy n="67" d="100"/>
        </p:scale>
        <p:origin x="-1008" y="-102"/>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notesViewPr>
    <p:cSldViewPr>
      <p:cViewPr varScale="1">
        <p:scale>
          <a:sx n="59" d="100"/>
          <a:sy n="59" d="100"/>
        </p:scale>
        <p:origin x="-1752" y="-72"/>
      </p:cViewPr>
      <p:guideLst>
        <p:guide orient="horz" pos="2667"/>
        <p:guide pos="1906"/>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72360" cy="465988"/>
          </a:xfrm>
          <a:prstGeom prst="rect">
            <a:avLst/>
          </a:prstGeom>
        </p:spPr>
        <p:txBody>
          <a:bodyPr vert="horz" lIns="82927" tIns="41463" rIns="82927" bIns="41463" rtlCol="0"/>
          <a:lstStyle>
            <a:lvl1pPr algn="l">
              <a:defRPr sz="1100"/>
            </a:lvl1pPr>
          </a:lstStyle>
          <a:p>
            <a:endParaRPr lang="en-US"/>
          </a:p>
        </p:txBody>
      </p:sp>
      <p:sp>
        <p:nvSpPr>
          <p:cNvPr id="3" name="Date Placeholder 2"/>
          <p:cNvSpPr>
            <a:spLocks noGrp="1"/>
          </p:cNvSpPr>
          <p:nvPr>
            <p:ph type="dt" sz="quarter" idx="1"/>
          </p:nvPr>
        </p:nvSpPr>
        <p:spPr>
          <a:xfrm>
            <a:off x="3884240" y="0"/>
            <a:ext cx="2972360" cy="465988"/>
          </a:xfrm>
          <a:prstGeom prst="rect">
            <a:avLst/>
          </a:prstGeom>
        </p:spPr>
        <p:txBody>
          <a:bodyPr vert="horz" lIns="82927" tIns="41463" rIns="82927" bIns="41463" rtlCol="0"/>
          <a:lstStyle>
            <a:lvl1pPr algn="r">
              <a:defRPr sz="1100"/>
            </a:lvl1pPr>
          </a:lstStyle>
          <a:p>
            <a:fld id="{61E3AACA-155D-4A17-BC3F-1703F78E48D6}" type="datetimeFigureOut">
              <a:rPr lang="en-US" smtClean="0"/>
              <a:pPr/>
              <a:t>3/8/2012</a:t>
            </a:fld>
            <a:endParaRPr lang="en-US"/>
          </a:p>
        </p:txBody>
      </p:sp>
      <p:sp>
        <p:nvSpPr>
          <p:cNvPr id="4" name="Footer Placeholder 3"/>
          <p:cNvSpPr>
            <a:spLocks noGrp="1"/>
          </p:cNvSpPr>
          <p:nvPr>
            <p:ph type="ftr" sz="quarter" idx="2"/>
          </p:nvPr>
        </p:nvSpPr>
        <p:spPr>
          <a:xfrm>
            <a:off x="1" y="8846406"/>
            <a:ext cx="2972360" cy="465988"/>
          </a:xfrm>
          <a:prstGeom prst="rect">
            <a:avLst/>
          </a:prstGeom>
        </p:spPr>
        <p:txBody>
          <a:bodyPr vert="horz" lIns="82927" tIns="41463" rIns="82927" bIns="41463" rtlCol="0" anchor="b"/>
          <a:lstStyle>
            <a:lvl1pPr algn="l">
              <a:defRPr sz="1100"/>
            </a:lvl1pPr>
          </a:lstStyle>
          <a:p>
            <a:endParaRPr lang="en-US"/>
          </a:p>
        </p:txBody>
      </p:sp>
      <p:sp>
        <p:nvSpPr>
          <p:cNvPr id="5" name="Slide Number Placeholder 4"/>
          <p:cNvSpPr>
            <a:spLocks noGrp="1"/>
          </p:cNvSpPr>
          <p:nvPr>
            <p:ph type="sldNum" sz="quarter" idx="3"/>
          </p:nvPr>
        </p:nvSpPr>
        <p:spPr>
          <a:xfrm>
            <a:off x="3884240" y="8846406"/>
            <a:ext cx="2972360" cy="465988"/>
          </a:xfrm>
          <a:prstGeom prst="rect">
            <a:avLst/>
          </a:prstGeom>
        </p:spPr>
        <p:txBody>
          <a:bodyPr vert="horz" lIns="82927" tIns="41463" rIns="82927" bIns="41463" rtlCol="0" anchor="b"/>
          <a:lstStyle>
            <a:lvl1pPr algn="r">
              <a:defRPr sz="1100"/>
            </a:lvl1pPr>
          </a:lstStyle>
          <a:p>
            <a:fld id="{87C21730-0F9C-4B08-A941-CF6BC98BF515}"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9" name="AutoShape 1"/>
          <p:cNvSpPr>
            <a:spLocks noChangeArrowheads="1"/>
          </p:cNvSpPr>
          <p:nvPr/>
        </p:nvSpPr>
        <p:spPr bwMode="auto">
          <a:xfrm>
            <a:off x="0" y="0"/>
            <a:ext cx="6858000" cy="9313863"/>
          </a:xfrm>
          <a:prstGeom prst="roundRect">
            <a:avLst>
              <a:gd name="adj" fmla="val 19"/>
            </a:avLst>
          </a:prstGeom>
          <a:solidFill>
            <a:srgbClr val="FFFFFF"/>
          </a:solidFill>
          <a:ln w="9360">
            <a:noFill/>
            <a:miter lim="800000"/>
            <a:headEnd/>
            <a:tailEnd/>
          </a:ln>
          <a:effectLst/>
        </p:spPr>
        <p:txBody>
          <a:bodyPr wrap="none" lIns="82927" tIns="41463" rIns="82927" bIns="41463" anchor="ctr"/>
          <a:lstStyle/>
          <a:p>
            <a:pPr>
              <a:defRPr/>
            </a:pPr>
            <a:endParaRPr lang="en-US" dirty="0"/>
          </a:p>
        </p:txBody>
      </p:sp>
      <p:sp>
        <p:nvSpPr>
          <p:cNvPr id="2050" name="AutoShape 2"/>
          <p:cNvSpPr>
            <a:spLocks noChangeArrowheads="1"/>
          </p:cNvSpPr>
          <p:nvPr/>
        </p:nvSpPr>
        <p:spPr bwMode="auto">
          <a:xfrm>
            <a:off x="0" y="0"/>
            <a:ext cx="6858000" cy="9313863"/>
          </a:xfrm>
          <a:prstGeom prst="roundRect">
            <a:avLst>
              <a:gd name="adj" fmla="val 19"/>
            </a:avLst>
          </a:prstGeom>
          <a:solidFill>
            <a:srgbClr val="FFFFFF"/>
          </a:solidFill>
          <a:ln w="9525">
            <a:noFill/>
            <a:round/>
            <a:headEnd/>
            <a:tailEnd/>
          </a:ln>
          <a:effectLst/>
        </p:spPr>
        <p:txBody>
          <a:bodyPr wrap="none" lIns="82927" tIns="41463" rIns="82927" bIns="41463" anchor="ctr"/>
          <a:lstStyle/>
          <a:p>
            <a:pPr>
              <a:defRPr/>
            </a:pPr>
            <a:endParaRPr lang="en-US" dirty="0"/>
          </a:p>
        </p:txBody>
      </p:sp>
      <p:sp>
        <p:nvSpPr>
          <p:cNvPr id="2051" name="AutoShape 3"/>
          <p:cNvSpPr>
            <a:spLocks noChangeArrowheads="1"/>
          </p:cNvSpPr>
          <p:nvPr/>
        </p:nvSpPr>
        <p:spPr bwMode="auto">
          <a:xfrm>
            <a:off x="0" y="0"/>
            <a:ext cx="6858000" cy="9313863"/>
          </a:xfrm>
          <a:prstGeom prst="roundRect">
            <a:avLst>
              <a:gd name="adj" fmla="val 19"/>
            </a:avLst>
          </a:prstGeom>
          <a:solidFill>
            <a:srgbClr val="FFFFFF"/>
          </a:solidFill>
          <a:ln w="9525">
            <a:noFill/>
            <a:round/>
            <a:headEnd/>
            <a:tailEnd/>
          </a:ln>
          <a:effectLst/>
        </p:spPr>
        <p:txBody>
          <a:bodyPr wrap="none" lIns="82927" tIns="41463" rIns="82927" bIns="41463" anchor="ctr"/>
          <a:lstStyle/>
          <a:p>
            <a:pPr>
              <a:defRPr/>
            </a:pPr>
            <a:endParaRPr lang="en-US" dirty="0"/>
          </a:p>
        </p:txBody>
      </p:sp>
      <p:sp>
        <p:nvSpPr>
          <p:cNvPr id="25605" name="Rectangle 4"/>
          <p:cNvSpPr>
            <a:spLocks noGrp="1" noRot="1" noChangeAspect="1" noChangeArrowheads="1"/>
          </p:cNvSpPr>
          <p:nvPr>
            <p:ph type="sldImg"/>
          </p:nvPr>
        </p:nvSpPr>
        <p:spPr bwMode="auto">
          <a:xfrm>
            <a:off x="1101725" y="706438"/>
            <a:ext cx="4648200" cy="3487737"/>
          </a:xfrm>
          <a:prstGeom prst="rect">
            <a:avLst/>
          </a:prstGeom>
          <a:noFill/>
          <a:ln w="9525">
            <a:noFill/>
            <a:round/>
            <a:headEnd/>
            <a:tailEnd/>
          </a:ln>
        </p:spPr>
      </p:sp>
      <p:sp>
        <p:nvSpPr>
          <p:cNvPr id="2053" name="Rectangle 5"/>
          <p:cNvSpPr>
            <a:spLocks noGrp="1" noChangeArrowheads="1"/>
          </p:cNvSpPr>
          <p:nvPr>
            <p:ph type="body"/>
          </p:nvPr>
        </p:nvSpPr>
        <p:spPr bwMode="auto">
          <a:xfrm>
            <a:off x="686360" y="4423203"/>
            <a:ext cx="5481078" cy="4185064"/>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p>
            <a:pPr lvl="0"/>
            <a:endParaRPr lang="en-US" noProof="0" smtClean="0"/>
          </a:p>
        </p:txBody>
      </p:sp>
      <p:sp>
        <p:nvSpPr>
          <p:cNvPr id="2054" name="Rectangle 6"/>
          <p:cNvSpPr>
            <a:spLocks noGrp="1" noChangeArrowheads="1"/>
          </p:cNvSpPr>
          <p:nvPr>
            <p:ph type="hdr"/>
          </p:nvPr>
        </p:nvSpPr>
        <p:spPr bwMode="auto">
          <a:xfrm>
            <a:off x="0" y="0"/>
            <a:ext cx="2970960" cy="460108"/>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lvl1pPr>
              <a:lnSpc>
                <a:spcPct val="95000"/>
              </a:lnSpc>
              <a:tabLst>
                <a:tab pos="0" algn="l"/>
                <a:tab pos="414635" algn="l"/>
                <a:tab pos="829269" algn="l"/>
                <a:tab pos="1243904" algn="l"/>
                <a:tab pos="1658539" algn="l"/>
                <a:tab pos="2073173" algn="l"/>
                <a:tab pos="2487808" algn="l"/>
                <a:tab pos="2902443" algn="l"/>
                <a:tab pos="3317077" algn="l"/>
                <a:tab pos="3731712" algn="l"/>
                <a:tab pos="4146347" algn="l"/>
                <a:tab pos="4560981" algn="l"/>
                <a:tab pos="4975616" algn="l"/>
                <a:tab pos="5390251" algn="l"/>
                <a:tab pos="5804886" algn="l"/>
                <a:tab pos="6219520" algn="l"/>
                <a:tab pos="6634155" algn="l"/>
                <a:tab pos="7048790" algn="l"/>
                <a:tab pos="7463424" algn="l"/>
                <a:tab pos="7878059" algn="l"/>
                <a:tab pos="8292694" algn="l"/>
              </a:tabLst>
              <a:defRPr sz="1300">
                <a:solidFill>
                  <a:srgbClr val="000000"/>
                </a:solidFill>
                <a:latin typeface="Times New Roman" pitchFamily="16" charset="0"/>
                <a:cs typeface="Arial Unicode MS" pitchFamily="32" charset="0"/>
              </a:defRPr>
            </a:lvl1pPr>
          </a:lstStyle>
          <a:p>
            <a:pPr>
              <a:defRPr/>
            </a:pPr>
            <a:endParaRPr lang="en-US" dirty="0"/>
          </a:p>
        </p:txBody>
      </p:sp>
      <p:sp>
        <p:nvSpPr>
          <p:cNvPr id="2055" name="Rectangle 7"/>
          <p:cNvSpPr>
            <a:spLocks noGrp="1" noChangeArrowheads="1"/>
          </p:cNvSpPr>
          <p:nvPr>
            <p:ph type="dt"/>
          </p:nvPr>
        </p:nvSpPr>
        <p:spPr bwMode="auto">
          <a:xfrm>
            <a:off x="3881438" y="0"/>
            <a:ext cx="2970959" cy="460108"/>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lvl1pPr algn="r">
              <a:lnSpc>
                <a:spcPct val="95000"/>
              </a:lnSpc>
              <a:tabLst>
                <a:tab pos="0" algn="l"/>
                <a:tab pos="414635" algn="l"/>
                <a:tab pos="829269" algn="l"/>
                <a:tab pos="1243904" algn="l"/>
                <a:tab pos="1658539" algn="l"/>
                <a:tab pos="2073173" algn="l"/>
                <a:tab pos="2487808" algn="l"/>
                <a:tab pos="2902443" algn="l"/>
                <a:tab pos="3317077" algn="l"/>
                <a:tab pos="3731712" algn="l"/>
                <a:tab pos="4146347" algn="l"/>
                <a:tab pos="4560981" algn="l"/>
                <a:tab pos="4975616" algn="l"/>
                <a:tab pos="5390251" algn="l"/>
                <a:tab pos="5804886" algn="l"/>
                <a:tab pos="6219520" algn="l"/>
                <a:tab pos="6634155" algn="l"/>
                <a:tab pos="7048790" algn="l"/>
                <a:tab pos="7463424" algn="l"/>
                <a:tab pos="7878059" algn="l"/>
                <a:tab pos="8292694" algn="l"/>
              </a:tabLst>
              <a:defRPr sz="1300">
                <a:solidFill>
                  <a:srgbClr val="000000"/>
                </a:solidFill>
                <a:latin typeface="Times New Roman" pitchFamily="16" charset="0"/>
                <a:cs typeface="Arial Unicode MS" pitchFamily="32" charset="0"/>
              </a:defRPr>
            </a:lvl1pPr>
          </a:lstStyle>
          <a:p>
            <a:pPr>
              <a:defRPr/>
            </a:pPr>
            <a:endParaRPr lang="en-US" dirty="0"/>
          </a:p>
        </p:txBody>
      </p:sp>
      <p:sp>
        <p:nvSpPr>
          <p:cNvPr id="2056" name="Rectangle 8"/>
          <p:cNvSpPr>
            <a:spLocks noGrp="1" noChangeArrowheads="1"/>
          </p:cNvSpPr>
          <p:nvPr>
            <p:ph type="ftr"/>
          </p:nvPr>
        </p:nvSpPr>
        <p:spPr bwMode="auto">
          <a:xfrm>
            <a:off x="0" y="8847877"/>
            <a:ext cx="2970960" cy="460107"/>
          </a:xfrm>
          <a:prstGeom prst="rect">
            <a:avLst/>
          </a:prstGeom>
          <a:noFill/>
          <a:ln w="9525">
            <a:noFill/>
            <a:round/>
            <a:headEnd/>
            <a:tailEnd/>
          </a:ln>
          <a:effectLst/>
        </p:spPr>
        <p:txBody>
          <a:bodyPr vert="horz" wrap="square" lIns="0" tIns="0" rIns="0" bIns="0" numCol="1" anchor="b" anchorCtr="0" compatLnSpc="1">
            <a:prstTxWarp prst="textNoShape">
              <a:avLst/>
            </a:prstTxWarp>
          </a:bodyPr>
          <a:lstStyle>
            <a:lvl1pPr>
              <a:lnSpc>
                <a:spcPct val="95000"/>
              </a:lnSpc>
              <a:tabLst>
                <a:tab pos="0" algn="l"/>
                <a:tab pos="414635" algn="l"/>
                <a:tab pos="829269" algn="l"/>
                <a:tab pos="1243904" algn="l"/>
                <a:tab pos="1658539" algn="l"/>
                <a:tab pos="2073173" algn="l"/>
                <a:tab pos="2487808" algn="l"/>
                <a:tab pos="2902443" algn="l"/>
                <a:tab pos="3317077" algn="l"/>
                <a:tab pos="3731712" algn="l"/>
                <a:tab pos="4146347" algn="l"/>
                <a:tab pos="4560981" algn="l"/>
                <a:tab pos="4975616" algn="l"/>
                <a:tab pos="5390251" algn="l"/>
                <a:tab pos="5804886" algn="l"/>
                <a:tab pos="6219520" algn="l"/>
                <a:tab pos="6634155" algn="l"/>
                <a:tab pos="7048790" algn="l"/>
                <a:tab pos="7463424" algn="l"/>
                <a:tab pos="7878059" algn="l"/>
                <a:tab pos="8292694" algn="l"/>
              </a:tabLst>
              <a:defRPr sz="1300">
                <a:solidFill>
                  <a:srgbClr val="000000"/>
                </a:solidFill>
                <a:latin typeface="Times New Roman" pitchFamily="16" charset="0"/>
                <a:cs typeface="Arial Unicode MS" pitchFamily="32" charset="0"/>
              </a:defRPr>
            </a:lvl1pPr>
          </a:lstStyle>
          <a:p>
            <a:pPr>
              <a:defRPr/>
            </a:pPr>
            <a:endParaRPr lang="en-US" dirty="0"/>
          </a:p>
        </p:txBody>
      </p:sp>
      <p:sp>
        <p:nvSpPr>
          <p:cNvPr id="2057" name="Rectangle 9"/>
          <p:cNvSpPr>
            <a:spLocks noGrp="1" noChangeArrowheads="1"/>
          </p:cNvSpPr>
          <p:nvPr>
            <p:ph type="sldNum"/>
          </p:nvPr>
        </p:nvSpPr>
        <p:spPr bwMode="auto">
          <a:xfrm>
            <a:off x="3881438" y="8847877"/>
            <a:ext cx="2970959" cy="460107"/>
          </a:xfrm>
          <a:prstGeom prst="rect">
            <a:avLst/>
          </a:prstGeom>
          <a:noFill/>
          <a:ln w="9525">
            <a:noFill/>
            <a:round/>
            <a:headEnd/>
            <a:tailEnd/>
          </a:ln>
          <a:effectLst/>
        </p:spPr>
        <p:txBody>
          <a:bodyPr vert="horz" wrap="square" lIns="0" tIns="0" rIns="0" bIns="0" numCol="1" anchor="b" anchorCtr="0" compatLnSpc="1">
            <a:prstTxWarp prst="textNoShape">
              <a:avLst/>
            </a:prstTxWarp>
          </a:bodyPr>
          <a:lstStyle>
            <a:lvl1pPr algn="r">
              <a:lnSpc>
                <a:spcPct val="95000"/>
              </a:lnSpc>
              <a:tabLst>
                <a:tab pos="0" algn="l"/>
                <a:tab pos="414635" algn="l"/>
                <a:tab pos="829269" algn="l"/>
                <a:tab pos="1243904" algn="l"/>
                <a:tab pos="1658539" algn="l"/>
                <a:tab pos="2073173" algn="l"/>
                <a:tab pos="2487808" algn="l"/>
                <a:tab pos="2902443" algn="l"/>
                <a:tab pos="3317077" algn="l"/>
                <a:tab pos="3731712" algn="l"/>
                <a:tab pos="4146347" algn="l"/>
                <a:tab pos="4560981" algn="l"/>
                <a:tab pos="4975616" algn="l"/>
                <a:tab pos="5390251" algn="l"/>
                <a:tab pos="5804886" algn="l"/>
                <a:tab pos="6219520" algn="l"/>
                <a:tab pos="6634155" algn="l"/>
                <a:tab pos="7048790" algn="l"/>
                <a:tab pos="7463424" algn="l"/>
                <a:tab pos="7878059" algn="l"/>
                <a:tab pos="8292694" algn="l"/>
              </a:tabLst>
              <a:defRPr sz="1300">
                <a:solidFill>
                  <a:srgbClr val="000000"/>
                </a:solidFill>
                <a:latin typeface="Times New Roman" pitchFamily="16" charset="0"/>
                <a:cs typeface="Arial Unicode MS" pitchFamily="32" charset="0"/>
              </a:defRPr>
            </a:lvl1pPr>
          </a:lstStyle>
          <a:p>
            <a:pPr>
              <a:defRPr/>
            </a:pPr>
            <a:fld id="{F0643F31-727B-4023-AC19-722ACB607088}"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1pPr>
    <a:lvl2pPr marL="742950" indent="-285750" algn="l" defTabSz="457200"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2pPr>
    <a:lvl3pPr marL="1143000" indent="-228600" algn="l" defTabSz="457200"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3pPr>
    <a:lvl4pPr marL="1600200" indent="-228600" algn="l" defTabSz="457200"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4pPr>
    <a:lvl5pPr marL="2057400" indent="-228600" algn="l" defTabSz="457200"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626" name="Rectangle 9"/>
          <p:cNvSpPr>
            <a:spLocks noGrp="1" noChangeArrowheads="1"/>
          </p:cNvSpPr>
          <p:nvPr>
            <p:ph type="sldNum" sz="quarter"/>
          </p:nvPr>
        </p:nvSpPr>
        <p:spPr>
          <a:noFill/>
        </p:spPr>
        <p:txBody>
          <a:bodyPr/>
          <a:lstStyle/>
          <a:p>
            <a:fld id="{B7DFFDBB-048B-421D-9CA1-BD638E4EF999}" type="slidenum">
              <a:rPr lang="en-US" smtClean="0"/>
              <a:pPr/>
              <a:t>1</a:t>
            </a:fld>
            <a:endParaRPr lang="en-US" dirty="0" smtClean="0"/>
          </a:p>
        </p:txBody>
      </p:sp>
      <p:sp>
        <p:nvSpPr>
          <p:cNvPr id="26627" name="Text Box 1"/>
          <p:cNvSpPr txBox="1">
            <a:spLocks noChangeArrowheads="1"/>
          </p:cNvSpPr>
          <p:nvPr/>
        </p:nvSpPr>
        <p:spPr bwMode="auto">
          <a:xfrm>
            <a:off x="1210236" y="707066"/>
            <a:ext cx="4437529" cy="3492699"/>
          </a:xfrm>
          <a:prstGeom prst="rect">
            <a:avLst/>
          </a:prstGeom>
          <a:solidFill>
            <a:srgbClr val="FFFFFF"/>
          </a:solidFill>
          <a:ln w="9360">
            <a:solidFill>
              <a:srgbClr val="000000"/>
            </a:solidFill>
            <a:miter lim="800000"/>
            <a:headEnd/>
            <a:tailEnd/>
          </a:ln>
        </p:spPr>
        <p:txBody>
          <a:bodyPr wrap="none" lIns="82927" tIns="41463" rIns="82927" bIns="41463" anchor="ctr"/>
          <a:lstStyle/>
          <a:p>
            <a:endParaRPr lang="en-US" dirty="0"/>
          </a:p>
        </p:txBody>
      </p:sp>
      <p:sp>
        <p:nvSpPr>
          <p:cNvPr id="26628" name="Rectangle 2"/>
          <p:cNvSpPr>
            <a:spLocks noGrp="1" noChangeArrowheads="1"/>
          </p:cNvSpPr>
          <p:nvPr>
            <p:ph type="body"/>
          </p:nvPr>
        </p:nvSpPr>
        <p:spPr>
          <a:xfrm>
            <a:off x="686361" y="4423204"/>
            <a:ext cx="5482478" cy="4186534"/>
          </a:xfrm>
          <a:noFill/>
          <a:ln/>
        </p:spPr>
        <p:txBody>
          <a:bodyPr wrap="none" anchor="ctr"/>
          <a:lstStyle/>
          <a:p>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5842" name="Rectangle 9"/>
          <p:cNvSpPr>
            <a:spLocks noGrp="1" noChangeArrowheads="1"/>
          </p:cNvSpPr>
          <p:nvPr>
            <p:ph type="sldNum" sz="quarter"/>
          </p:nvPr>
        </p:nvSpPr>
        <p:spPr>
          <a:noFill/>
        </p:spPr>
        <p:txBody>
          <a:bodyPr/>
          <a:lstStyle/>
          <a:p>
            <a:fld id="{BDF2F3E1-0F97-447B-9220-0804013F0F83}" type="slidenum">
              <a:rPr lang="en-US" smtClean="0"/>
              <a:pPr/>
              <a:t>10</a:t>
            </a:fld>
            <a:endParaRPr lang="en-US" dirty="0" smtClean="0"/>
          </a:p>
        </p:txBody>
      </p:sp>
      <p:sp>
        <p:nvSpPr>
          <p:cNvPr id="35843" name="Text Box 1"/>
          <p:cNvSpPr txBox="1">
            <a:spLocks noChangeArrowheads="1"/>
          </p:cNvSpPr>
          <p:nvPr/>
        </p:nvSpPr>
        <p:spPr bwMode="auto">
          <a:xfrm>
            <a:off x="1210236" y="707066"/>
            <a:ext cx="4437529" cy="3492699"/>
          </a:xfrm>
          <a:prstGeom prst="rect">
            <a:avLst/>
          </a:prstGeom>
          <a:solidFill>
            <a:srgbClr val="FFFFFF"/>
          </a:solidFill>
          <a:ln w="9360">
            <a:solidFill>
              <a:srgbClr val="000000"/>
            </a:solidFill>
            <a:miter lim="800000"/>
            <a:headEnd/>
            <a:tailEnd/>
          </a:ln>
        </p:spPr>
        <p:txBody>
          <a:bodyPr wrap="none" lIns="82927" tIns="41463" rIns="82927" bIns="41463" anchor="ctr"/>
          <a:lstStyle/>
          <a:p>
            <a:endParaRPr lang="en-US" dirty="0"/>
          </a:p>
        </p:txBody>
      </p:sp>
      <p:sp>
        <p:nvSpPr>
          <p:cNvPr id="35844" name="Rectangle 2"/>
          <p:cNvSpPr>
            <a:spLocks noGrp="1" noChangeArrowheads="1"/>
          </p:cNvSpPr>
          <p:nvPr>
            <p:ph type="body"/>
          </p:nvPr>
        </p:nvSpPr>
        <p:spPr>
          <a:xfrm>
            <a:off x="686361" y="4423204"/>
            <a:ext cx="5482478" cy="4186534"/>
          </a:xfrm>
          <a:noFill/>
          <a:ln/>
        </p:spPr>
        <p:txBody>
          <a:bodyPr wrap="none" anchor="ctr"/>
          <a:lstStyle/>
          <a:p>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1986" name="Rectangle 9"/>
          <p:cNvSpPr>
            <a:spLocks noGrp="1" noChangeArrowheads="1"/>
          </p:cNvSpPr>
          <p:nvPr>
            <p:ph type="sldNum" sz="quarter"/>
          </p:nvPr>
        </p:nvSpPr>
        <p:spPr>
          <a:noFill/>
        </p:spPr>
        <p:txBody>
          <a:bodyPr/>
          <a:lstStyle/>
          <a:p>
            <a:fld id="{CF8ACAB0-A05C-48A6-BA3A-D7AB5B82399B}" type="slidenum">
              <a:rPr lang="en-US" smtClean="0"/>
              <a:pPr/>
              <a:t>11</a:t>
            </a:fld>
            <a:endParaRPr lang="en-US" dirty="0" smtClean="0"/>
          </a:p>
        </p:txBody>
      </p:sp>
      <p:sp>
        <p:nvSpPr>
          <p:cNvPr id="41987" name="Text Box 1"/>
          <p:cNvSpPr txBox="1">
            <a:spLocks noChangeArrowheads="1"/>
          </p:cNvSpPr>
          <p:nvPr/>
        </p:nvSpPr>
        <p:spPr bwMode="auto">
          <a:xfrm>
            <a:off x="1210236" y="707066"/>
            <a:ext cx="4437529" cy="3492699"/>
          </a:xfrm>
          <a:prstGeom prst="rect">
            <a:avLst/>
          </a:prstGeom>
          <a:solidFill>
            <a:srgbClr val="FFFFFF"/>
          </a:solidFill>
          <a:ln w="9360">
            <a:solidFill>
              <a:srgbClr val="000000"/>
            </a:solidFill>
            <a:miter lim="800000"/>
            <a:headEnd/>
            <a:tailEnd/>
          </a:ln>
        </p:spPr>
        <p:txBody>
          <a:bodyPr wrap="none" lIns="82927" tIns="41463" rIns="82927" bIns="41463" anchor="ctr"/>
          <a:lstStyle/>
          <a:p>
            <a:endParaRPr lang="en-US" dirty="0"/>
          </a:p>
        </p:txBody>
      </p:sp>
      <p:sp>
        <p:nvSpPr>
          <p:cNvPr id="41988" name="Rectangle 2"/>
          <p:cNvSpPr>
            <a:spLocks noGrp="1" noChangeArrowheads="1"/>
          </p:cNvSpPr>
          <p:nvPr>
            <p:ph type="body"/>
          </p:nvPr>
        </p:nvSpPr>
        <p:spPr>
          <a:xfrm>
            <a:off x="686361" y="4423204"/>
            <a:ext cx="5482478" cy="4186534"/>
          </a:xfrm>
          <a:noFill/>
          <a:ln/>
        </p:spPr>
        <p:txBody>
          <a:bodyPr wrap="none" anchor="ctr"/>
          <a:lstStyle/>
          <a:p>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1986" name="Rectangle 9"/>
          <p:cNvSpPr>
            <a:spLocks noGrp="1" noChangeArrowheads="1"/>
          </p:cNvSpPr>
          <p:nvPr>
            <p:ph type="sldNum" sz="quarter"/>
          </p:nvPr>
        </p:nvSpPr>
        <p:spPr>
          <a:noFill/>
        </p:spPr>
        <p:txBody>
          <a:bodyPr/>
          <a:lstStyle/>
          <a:p>
            <a:fld id="{CF8ACAB0-A05C-48A6-BA3A-D7AB5B82399B}" type="slidenum">
              <a:rPr lang="en-US" smtClean="0"/>
              <a:pPr/>
              <a:t>12</a:t>
            </a:fld>
            <a:endParaRPr lang="en-US" dirty="0" smtClean="0"/>
          </a:p>
        </p:txBody>
      </p:sp>
      <p:sp>
        <p:nvSpPr>
          <p:cNvPr id="41987" name="Text Box 1"/>
          <p:cNvSpPr txBox="1">
            <a:spLocks noChangeArrowheads="1"/>
          </p:cNvSpPr>
          <p:nvPr/>
        </p:nvSpPr>
        <p:spPr bwMode="auto">
          <a:xfrm>
            <a:off x="1210236" y="707066"/>
            <a:ext cx="4437529" cy="3492699"/>
          </a:xfrm>
          <a:prstGeom prst="rect">
            <a:avLst/>
          </a:prstGeom>
          <a:solidFill>
            <a:srgbClr val="FFFFFF"/>
          </a:solidFill>
          <a:ln w="9360">
            <a:solidFill>
              <a:srgbClr val="000000"/>
            </a:solidFill>
            <a:miter lim="800000"/>
            <a:headEnd/>
            <a:tailEnd/>
          </a:ln>
        </p:spPr>
        <p:txBody>
          <a:bodyPr wrap="none" lIns="82927" tIns="41463" rIns="82927" bIns="41463" anchor="ctr"/>
          <a:lstStyle/>
          <a:p>
            <a:endParaRPr lang="en-US" dirty="0"/>
          </a:p>
        </p:txBody>
      </p:sp>
      <p:sp>
        <p:nvSpPr>
          <p:cNvPr id="41988" name="Rectangle 2"/>
          <p:cNvSpPr>
            <a:spLocks noGrp="1" noChangeArrowheads="1"/>
          </p:cNvSpPr>
          <p:nvPr>
            <p:ph type="body"/>
          </p:nvPr>
        </p:nvSpPr>
        <p:spPr>
          <a:xfrm>
            <a:off x="686361" y="4423204"/>
            <a:ext cx="5482478" cy="4186534"/>
          </a:xfrm>
          <a:noFill/>
          <a:ln/>
        </p:spPr>
        <p:txBody>
          <a:bodyPr wrap="none" anchor="ctr"/>
          <a:lstStyle/>
          <a:p>
            <a:endParaRPr lang="en-US"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1986" name="Rectangle 9"/>
          <p:cNvSpPr>
            <a:spLocks noGrp="1" noChangeArrowheads="1"/>
          </p:cNvSpPr>
          <p:nvPr>
            <p:ph type="sldNum" sz="quarter"/>
          </p:nvPr>
        </p:nvSpPr>
        <p:spPr>
          <a:noFill/>
        </p:spPr>
        <p:txBody>
          <a:bodyPr/>
          <a:lstStyle/>
          <a:p>
            <a:fld id="{CF8ACAB0-A05C-48A6-BA3A-D7AB5B82399B}" type="slidenum">
              <a:rPr lang="en-US" smtClean="0"/>
              <a:pPr/>
              <a:t>13</a:t>
            </a:fld>
            <a:endParaRPr lang="en-US" dirty="0" smtClean="0"/>
          </a:p>
        </p:txBody>
      </p:sp>
      <p:sp>
        <p:nvSpPr>
          <p:cNvPr id="41987" name="Text Box 1"/>
          <p:cNvSpPr txBox="1">
            <a:spLocks noChangeArrowheads="1"/>
          </p:cNvSpPr>
          <p:nvPr/>
        </p:nvSpPr>
        <p:spPr bwMode="auto">
          <a:xfrm>
            <a:off x="1210236" y="707066"/>
            <a:ext cx="4437529" cy="3492699"/>
          </a:xfrm>
          <a:prstGeom prst="rect">
            <a:avLst/>
          </a:prstGeom>
          <a:solidFill>
            <a:srgbClr val="FFFFFF"/>
          </a:solidFill>
          <a:ln w="9360">
            <a:solidFill>
              <a:srgbClr val="000000"/>
            </a:solidFill>
            <a:miter lim="800000"/>
            <a:headEnd/>
            <a:tailEnd/>
          </a:ln>
        </p:spPr>
        <p:txBody>
          <a:bodyPr wrap="none" lIns="82927" tIns="41463" rIns="82927" bIns="41463" anchor="ctr"/>
          <a:lstStyle/>
          <a:p>
            <a:endParaRPr lang="en-US" dirty="0"/>
          </a:p>
        </p:txBody>
      </p:sp>
      <p:sp>
        <p:nvSpPr>
          <p:cNvPr id="41988" name="Rectangle 2"/>
          <p:cNvSpPr>
            <a:spLocks noGrp="1" noChangeArrowheads="1"/>
          </p:cNvSpPr>
          <p:nvPr>
            <p:ph type="body"/>
          </p:nvPr>
        </p:nvSpPr>
        <p:spPr>
          <a:xfrm>
            <a:off x="686361" y="4423204"/>
            <a:ext cx="5482478" cy="4186534"/>
          </a:xfrm>
          <a:noFill/>
          <a:ln/>
        </p:spPr>
        <p:txBody>
          <a:bodyPr wrap="none" anchor="ctr"/>
          <a:lstStyle/>
          <a:p>
            <a:endParaRPr lang="en-US"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866" name="Rectangle 9"/>
          <p:cNvSpPr>
            <a:spLocks noGrp="1" noChangeArrowheads="1"/>
          </p:cNvSpPr>
          <p:nvPr>
            <p:ph type="sldNum" sz="quarter"/>
          </p:nvPr>
        </p:nvSpPr>
        <p:spPr>
          <a:noFill/>
        </p:spPr>
        <p:txBody>
          <a:bodyPr/>
          <a:lstStyle/>
          <a:p>
            <a:fld id="{82C354F1-F318-4FB9-A5BC-BBEA422E5B7B}" type="slidenum">
              <a:rPr lang="en-US" smtClean="0"/>
              <a:pPr/>
              <a:t>14</a:t>
            </a:fld>
            <a:endParaRPr lang="en-US" dirty="0" smtClean="0"/>
          </a:p>
        </p:txBody>
      </p:sp>
      <p:sp>
        <p:nvSpPr>
          <p:cNvPr id="36867" name="Text Box 1"/>
          <p:cNvSpPr txBox="1">
            <a:spLocks noChangeArrowheads="1"/>
          </p:cNvSpPr>
          <p:nvPr/>
        </p:nvSpPr>
        <p:spPr bwMode="auto">
          <a:xfrm>
            <a:off x="1210236" y="707066"/>
            <a:ext cx="4437529" cy="3492699"/>
          </a:xfrm>
          <a:prstGeom prst="rect">
            <a:avLst/>
          </a:prstGeom>
          <a:solidFill>
            <a:srgbClr val="FFFFFF"/>
          </a:solidFill>
          <a:ln w="9360">
            <a:solidFill>
              <a:srgbClr val="000000"/>
            </a:solidFill>
            <a:miter lim="800000"/>
            <a:headEnd/>
            <a:tailEnd/>
          </a:ln>
        </p:spPr>
        <p:txBody>
          <a:bodyPr wrap="none" lIns="82927" tIns="41463" rIns="82927" bIns="41463" anchor="ctr"/>
          <a:lstStyle/>
          <a:p>
            <a:endParaRPr lang="en-US" dirty="0"/>
          </a:p>
        </p:txBody>
      </p:sp>
      <p:sp>
        <p:nvSpPr>
          <p:cNvPr id="36868" name="Rectangle 2"/>
          <p:cNvSpPr>
            <a:spLocks noGrp="1" noChangeArrowheads="1"/>
          </p:cNvSpPr>
          <p:nvPr>
            <p:ph type="body"/>
          </p:nvPr>
        </p:nvSpPr>
        <p:spPr>
          <a:xfrm>
            <a:off x="686361" y="4423204"/>
            <a:ext cx="5482478" cy="4186534"/>
          </a:xfrm>
          <a:noFill/>
          <a:ln/>
        </p:spPr>
        <p:txBody>
          <a:bodyPr wrap="none" anchor="ctr"/>
          <a:lstStyle/>
          <a:p>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890" name="Rectangle 9"/>
          <p:cNvSpPr>
            <a:spLocks noGrp="1" noChangeArrowheads="1"/>
          </p:cNvSpPr>
          <p:nvPr>
            <p:ph type="sldNum" sz="quarter"/>
          </p:nvPr>
        </p:nvSpPr>
        <p:spPr>
          <a:noFill/>
        </p:spPr>
        <p:txBody>
          <a:bodyPr/>
          <a:lstStyle/>
          <a:p>
            <a:fld id="{B86B8A91-E728-40D5-B1DC-160DB261E380}" type="slidenum">
              <a:rPr lang="en-US" smtClean="0"/>
              <a:pPr/>
              <a:t>15</a:t>
            </a:fld>
            <a:endParaRPr lang="en-US" dirty="0" smtClean="0"/>
          </a:p>
        </p:txBody>
      </p:sp>
      <p:sp>
        <p:nvSpPr>
          <p:cNvPr id="37891" name="Text Box 1"/>
          <p:cNvSpPr txBox="1">
            <a:spLocks noChangeArrowheads="1"/>
          </p:cNvSpPr>
          <p:nvPr/>
        </p:nvSpPr>
        <p:spPr bwMode="auto">
          <a:xfrm>
            <a:off x="1210236" y="707066"/>
            <a:ext cx="4437529" cy="3492699"/>
          </a:xfrm>
          <a:prstGeom prst="rect">
            <a:avLst/>
          </a:prstGeom>
          <a:solidFill>
            <a:srgbClr val="FFFFFF"/>
          </a:solidFill>
          <a:ln w="9360">
            <a:solidFill>
              <a:srgbClr val="000000"/>
            </a:solidFill>
            <a:miter lim="800000"/>
            <a:headEnd/>
            <a:tailEnd/>
          </a:ln>
        </p:spPr>
        <p:txBody>
          <a:bodyPr wrap="none" lIns="82927" tIns="41463" rIns="82927" bIns="41463" anchor="ctr"/>
          <a:lstStyle/>
          <a:p>
            <a:endParaRPr lang="en-US" dirty="0"/>
          </a:p>
        </p:txBody>
      </p:sp>
      <p:sp>
        <p:nvSpPr>
          <p:cNvPr id="37892" name="Rectangle 2"/>
          <p:cNvSpPr>
            <a:spLocks noGrp="1" noChangeArrowheads="1"/>
          </p:cNvSpPr>
          <p:nvPr>
            <p:ph type="body"/>
          </p:nvPr>
        </p:nvSpPr>
        <p:spPr>
          <a:xfrm>
            <a:off x="686361" y="4423204"/>
            <a:ext cx="5482478" cy="4186534"/>
          </a:xfrm>
          <a:noFill/>
          <a:ln/>
        </p:spPr>
        <p:txBody>
          <a:bodyPr wrap="none" anchor="ctr"/>
          <a:lstStyle/>
          <a:p>
            <a:endParaRPr lang="en-US"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8914" name="Rectangle 9"/>
          <p:cNvSpPr>
            <a:spLocks noGrp="1" noChangeArrowheads="1"/>
          </p:cNvSpPr>
          <p:nvPr>
            <p:ph type="sldNum" sz="quarter"/>
          </p:nvPr>
        </p:nvSpPr>
        <p:spPr>
          <a:noFill/>
        </p:spPr>
        <p:txBody>
          <a:bodyPr/>
          <a:lstStyle/>
          <a:p>
            <a:fld id="{EC7BB7EB-0EB3-4350-92E5-571825792699}" type="slidenum">
              <a:rPr lang="en-US" smtClean="0"/>
              <a:pPr/>
              <a:t>16</a:t>
            </a:fld>
            <a:endParaRPr lang="en-US" dirty="0" smtClean="0"/>
          </a:p>
        </p:txBody>
      </p:sp>
      <p:sp>
        <p:nvSpPr>
          <p:cNvPr id="38915" name="Text Box 1"/>
          <p:cNvSpPr txBox="1">
            <a:spLocks noChangeArrowheads="1"/>
          </p:cNvSpPr>
          <p:nvPr/>
        </p:nvSpPr>
        <p:spPr bwMode="auto">
          <a:xfrm>
            <a:off x="1210236" y="707066"/>
            <a:ext cx="4437529" cy="3492699"/>
          </a:xfrm>
          <a:prstGeom prst="rect">
            <a:avLst/>
          </a:prstGeom>
          <a:solidFill>
            <a:srgbClr val="FFFFFF"/>
          </a:solidFill>
          <a:ln w="9360">
            <a:solidFill>
              <a:srgbClr val="000000"/>
            </a:solidFill>
            <a:miter lim="800000"/>
            <a:headEnd/>
            <a:tailEnd/>
          </a:ln>
        </p:spPr>
        <p:txBody>
          <a:bodyPr wrap="none" lIns="82927" tIns="41463" rIns="82927" bIns="41463" anchor="ctr"/>
          <a:lstStyle/>
          <a:p>
            <a:endParaRPr lang="en-US" dirty="0"/>
          </a:p>
        </p:txBody>
      </p:sp>
      <p:sp>
        <p:nvSpPr>
          <p:cNvPr id="38916" name="Rectangle 2"/>
          <p:cNvSpPr>
            <a:spLocks noGrp="1" noChangeArrowheads="1"/>
          </p:cNvSpPr>
          <p:nvPr>
            <p:ph type="body"/>
          </p:nvPr>
        </p:nvSpPr>
        <p:spPr>
          <a:xfrm>
            <a:off x="686361" y="4423204"/>
            <a:ext cx="5482478" cy="4186534"/>
          </a:xfrm>
          <a:noFill/>
          <a:ln/>
        </p:spPr>
        <p:txBody>
          <a:bodyPr wrap="none" anchor="ctr"/>
          <a:lstStyle/>
          <a:p>
            <a:endParaRPr 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9938" name="Rectangle 9"/>
          <p:cNvSpPr>
            <a:spLocks noGrp="1" noChangeArrowheads="1"/>
          </p:cNvSpPr>
          <p:nvPr>
            <p:ph type="sldNum" sz="quarter"/>
          </p:nvPr>
        </p:nvSpPr>
        <p:spPr>
          <a:noFill/>
        </p:spPr>
        <p:txBody>
          <a:bodyPr/>
          <a:lstStyle/>
          <a:p>
            <a:fld id="{2D91AB17-FE1D-4E1F-9244-363050538967}" type="slidenum">
              <a:rPr lang="en-US" smtClean="0"/>
              <a:pPr/>
              <a:t>17</a:t>
            </a:fld>
            <a:endParaRPr lang="en-US" dirty="0" smtClean="0"/>
          </a:p>
        </p:txBody>
      </p:sp>
      <p:sp>
        <p:nvSpPr>
          <p:cNvPr id="39939" name="Text Box 1"/>
          <p:cNvSpPr txBox="1">
            <a:spLocks noChangeArrowheads="1"/>
          </p:cNvSpPr>
          <p:nvPr/>
        </p:nvSpPr>
        <p:spPr bwMode="auto">
          <a:xfrm>
            <a:off x="1210236" y="707066"/>
            <a:ext cx="4437529" cy="3492699"/>
          </a:xfrm>
          <a:prstGeom prst="rect">
            <a:avLst/>
          </a:prstGeom>
          <a:solidFill>
            <a:srgbClr val="FFFFFF"/>
          </a:solidFill>
          <a:ln w="9360">
            <a:solidFill>
              <a:srgbClr val="000000"/>
            </a:solidFill>
            <a:miter lim="800000"/>
            <a:headEnd/>
            <a:tailEnd/>
          </a:ln>
        </p:spPr>
        <p:txBody>
          <a:bodyPr wrap="none" lIns="82927" tIns="41463" rIns="82927" bIns="41463" anchor="ctr"/>
          <a:lstStyle/>
          <a:p>
            <a:endParaRPr lang="en-US" dirty="0"/>
          </a:p>
        </p:txBody>
      </p:sp>
      <p:sp>
        <p:nvSpPr>
          <p:cNvPr id="39940" name="Rectangle 2"/>
          <p:cNvSpPr>
            <a:spLocks noGrp="1" noChangeArrowheads="1"/>
          </p:cNvSpPr>
          <p:nvPr>
            <p:ph type="body"/>
          </p:nvPr>
        </p:nvSpPr>
        <p:spPr>
          <a:xfrm>
            <a:off x="686361" y="4423204"/>
            <a:ext cx="5482478" cy="4186534"/>
          </a:xfrm>
          <a:noFill/>
          <a:ln/>
        </p:spPr>
        <p:txBody>
          <a:bodyPr wrap="none" anchor="ctr"/>
          <a:lstStyle/>
          <a:p>
            <a:endParaRPr lang="en-US"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010" name="Rectangle 9"/>
          <p:cNvSpPr>
            <a:spLocks noGrp="1" noChangeArrowheads="1"/>
          </p:cNvSpPr>
          <p:nvPr>
            <p:ph type="sldNum" sz="quarter"/>
          </p:nvPr>
        </p:nvSpPr>
        <p:spPr>
          <a:noFill/>
        </p:spPr>
        <p:txBody>
          <a:bodyPr/>
          <a:lstStyle/>
          <a:p>
            <a:fld id="{9D6F69FF-68B1-4E2F-916A-4807B1DC622F}" type="slidenum">
              <a:rPr lang="en-US" smtClean="0"/>
              <a:pPr/>
              <a:t>19</a:t>
            </a:fld>
            <a:endParaRPr lang="en-US" dirty="0" smtClean="0"/>
          </a:p>
        </p:txBody>
      </p:sp>
      <p:sp>
        <p:nvSpPr>
          <p:cNvPr id="43011" name="Text Box 1"/>
          <p:cNvSpPr txBox="1">
            <a:spLocks noChangeArrowheads="1"/>
          </p:cNvSpPr>
          <p:nvPr/>
        </p:nvSpPr>
        <p:spPr bwMode="auto">
          <a:xfrm>
            <a:off x="1210236" y="707066"/>
            <a:ext cx="4437529" cy="3492699"/>
          </a:xfrm>
          <a:prstGeom prst="rect">
            <a:avLst/>
          </a:prstGeom>
          <a:solidFill>
            <a:srgbClr val="FFFFFF"/>
          </a:solidFill>
          <a:ln w="9360">
            <a:solidFill>
              <a:srgbClr val="000000"/>
            </a:solidFill>
            <a:miter lim="800000"/>
            <a:headEnd/>
            <a:tailEnd/>
          </a:ln>
        </p:spPr>
        <p:txBody>
          <a:bodyPr wrap="none" lIns="82927" tIns="41463" rIns="82927" bIns="41463" anchor="ctr"/>
          <a:lstStyle/>
          <a:p>
            <a:endParaRPr lang="en-US" dirty="0"/>
          </a:p>
        </p:txBody>
      </p:sp>
      <p:sp>
        <p:nvSpPr>
          <p:cNvPr id="43012" name="Rectangle 2"/>
          <p:cNvSpPr>
            <a:spLocks noGrp="1" noChangeArrowheads="1"/>
          </p:cNvSpPr>
          <p:nvPr>
            <p:ph type="body"/>
          </p:nvPr>
        </p:nvSpPr>
        <p:spPr>
          <a:xfrm>
            <a:off x="686361" y="4423204"/>
            <a:ext cx="5482478" cy="4186534"/>
          </a:xfrm>
          <a:noFill/>
          <a:ln/>
        </p:spPr>
        <p:txBody>
          <a:bodyPr wrap="none" anchor="ctr"/>
          <a:lstStyle/>
          <a:p>
            <a:endParaRPr lang="en-US"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4034" name="Rectangle 9"/>
          <p:cNvSpPr>
            <a:spLocks noGrp="1" noChangeArrowheads="1"/>
          </p:cNvSpPr>
          <p:nvPr>
            <p:ph type="sldNum" sz="quarter"/>
          </p:nvPr>
        </p:nvSpPr>
        <p:spPr>
          <a:noFill/>
        </p:spPr>
        <p:txBody>
          <a:bodyPr/>
          <a:lstStyle/>
          <a:p>
            <a:fld id="{B0849D7E-64FB-468F-A487-A4D96612FBCE}" type="slidenum">
              <a:rPr lang="en-US" smtClean="0"/>
              <a:pPr/>
              <a:t>20</a:t>
            </a:fld>
            <a:endParaRPr lang="en-US" dirty="0" smtClean="0"/>
          </a:p>
        </p:txBody>
      </p:sp>
      <p:sp>
        <p:nvSpPr>
          <p:cNvPr id="44035" name="Text Box 1"/>
          <p:cNvSpPr txBox="1">
            <a:spLocks noChangeArrowheads="1"/>
          </p:cNvSpPr>
          <p:nvPr/>
        </p:nvSpPr>
        <p:spPr bwMode="auto">
          <a:xfrm>
            <a:off x="1210236" y="707066"/>
            <a:ext cx="4437529" cy="3492699"/>
          </a:xfrm>
          <a:prstGeom prst="rect">
            <a:avLst/>
          </a:prstGeom>
          <a:solidFill>
            <a:srgbClr val="FFFFFF"/>
          </a:solidFill>
          <a:ln w="9360">
            <a:solidFill>
              <a:srgbClr val="000000"/>
            </a:solidFill>
            <a:miter lim="800000"/>
            <a:headEnd/>
            <a:tailEnd/>
          </a:ln>
        </p:spPr>
        <p:txBody>
          <a:bodyPr wrap="none" lIns="82927" tIns="41463" rIns="82927" bIns="41463" anchor="ctr"/>
          <a:lstStyle/>
          <a:p>
            <a:endParaRPr lang="en-US" dirty="0"/>
          </a:p>
        </p:txBody>
      </p:sp>
      <p:sp>
        <p:nvSpPr>
          <p:cNvPr id="44036" name="Rectangle 2"/>
          <p:cNvSpPr>
            <a:spLocks noGrp="1" noChangeArrowheads="1"/>
          </p:cNvSpPr>
          <p:nvPr>
            <p:ph type="body"/>
          </p:nvPr>
        </p:nvSpPr>
        <p:spPr>
          <a:xfrm>
            <a:off x="686361" y="4423204"/>
            <a:ext cx="5482478" cy="4186534"/>
          </a:xfrm>
          <a:noFill/>
          <a:ln/>
        </p:spPr>
        <p:txBody>
          <a:bodyPr wrap="none" anchor="ctr"/>
          <a:lstStyle/>
          <a:p>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7650" name="Rectangle 9"/>
          <p:cNvSpPr>
            <a:spLocks noGrp="1" noChangeArrowheads="1"/>
          </p:cNvSpPr>
          <p:nvPr>
            <p:ph type="sldNum" sz="quarter"/>
          </p:nvPr>
        </p:nvSpPr>
        <p:spPr>
          <a:noFill/>
        </p:spPr>
        <p:txBody>
          <a:bodyPr/>
          <a:lstStyle/>
          <a:p>
            <a:fld id="{EBFAA09B-F60A-48E7-930C-1067EBF213C8}" type="slidenum">
              <a:rPr lang="en-US" smtClean="0"/>
              <a:pPr/>
              <a:t>2</a:t>
            </a:fld>
            <a:endParaRPr lang="en-US" dirty="0" smtClean="0"/>
          </a:p>
        </p:txBody>
      </p:sp>
      <p:sp>
        <p:nvSpPr>
          <p:cNvPr id="27651" name="Text Box 1"/>
          <p:cNvSpPr txBox="1">
            <a:spLocks noChangeArrowheads="1"/>
          </p:cNvSpPr>
          <p:nvPr/>
        </p:nvSpPr>
        <p:spPr bwMode="auto">
          <a:xfrm>
            <a:off x="1210236" y="707066"/>
            <a:ext cx="4437529" cy="3492699"/>
          </a:xfrm>
          <a:prstGeom prst="rect">
            <a:avLst/>
          </a:prstGeom>
          <a:solidFill>
            <a:srgbClr val="FFFFFF"/>
          </a:solidFill>
          <a:ln w="9360">
            <a:solidFill>
              <a:srgbClr val="000000"/>
            </a:solidFill>
            <a:miter lim="800000"/>
            <a:headEnd/>
            <a:tailEnd/>
          </a:ln>
        </p:spPr>
        <p:txBody>
          <a:bodyPr wrap="none" lIns="82927" tIns="41463" rIns="82927" bIns="41463" anchor="ctr"/>
          <a:lstStyle/>
          <a:p>
            <a:endParaRPr lang="en-US" dirty="0"/>
          </a:p>
        </p:txBody>
      </p:sp>
      <p:sp>
        <p:nvSpPr>
          <p:cNvPr id="27652" name="Rectangle 2"/>
          <p:cNvSpPr>
            <a:spLocks noGrp="1" noChangeArrowheads="1"/>
          </p:cNvSpPr>
          <p:nvPr>
            <p:ph type="body"/>
          </p:nvPr>
        </p:nvSpPr>
        <p:spPr>
          <a:xfrm>
            <a:off x="686361" y="4423204"/>
            <a:ext cx="5482478" cy="4186534"/>
          </a:xfrm>
          <a:noFill/>
          <a:ln/>
        </p:spPr>
        <p:txBody>
          <a:bodyPr wrap="none" anchor="ctr"/>
          <a:lstStyle/>
          <a:p>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4034" name="Rectangle 9"/>
          <p:cNvSpPr>
            <a:spLocks noGrp="1" noChangeArrowheads="1"/>
          </p:cNvSpPr>
          <p:nvPr>
            <p:ph type="sldNum" sz="quarter"/>
          </p:nvPr>
        </p:nvSpPr>
        <p:spPr>
          <a:noFill/>
        </p:spPr>
        <p:txBody>
          <a:bodyPr/>
          <a:lstStyle/>
          <a:p>
            <a:fld id="{B0849D7E-64FB-468F-A487-A4D96612FBCE}" type="slidenum">
              <a:rPr lang="en-US" smtClean="0"/>
              <a:pPr/>
              <a:t>21</a:t>
            </a:fld>
            <a:endParaRPr lang="en-US" dirty="0" smtClean="0"/>
          </a:p>
        </p:txBody>
      </p:sp>
      <p:sp>
        <p:nvSpPr>
          <p:cNvPr id="44035" name="Text Box 1"/>
          <p:cNvSpPr txBox="1">
            <a:spLocks noChangeArrowheads="1"/>
          </p:cNvSpPr>
          <p:nvPr/>
        </p:nvSpPr>
        <p:spPr bwMode="auto">
          <a:xfrm>
            <a:off x="1210236" y="707066"/>
            <a:ext cx="4437529" cy="3492699"/>
          </a:xfrm>
          <a:prstGeom prst="rect">
            <a:avLst/>
          </a:prstGeom>
          <a:solidFill>
            <a:srgbClr val="FFFFFF"/>
          </a:solidFill>
          <a:ln w="9360">
            <a:solidFill>
              <a:srgbClr val="000000"/>
            </a:solidFill>
            <a:miter lim="800000"/>
            <a:headEnd/>
            <a:tailEnd/>
          </a:ln>
        </p:spPr>
        <p:txBody>
          <a:bodyPr wrap="none" lIns="82927" tIns="41463" rIns="82927" bIns="41463" anchor="ctr"/>
          <a:lstStyle/>
          <a:p>
            <a:endParaRPr lang="en-US" dirty="0"/>
          </a:p>
        </p:txBody>
      </p:sp>
      <p:sp>
        <p:nvSpPr>
          <p:cNvPr id="44036" name="Rectangle 2"/>
          <p:cNvSpPr>
            <a:spLocks noGrp="1" noChangeArrowheads="1"/>
          </p:cNvSpPr>
          <p:nvPr>
            <p:ph type="body"/>
          </p:nvPr>
        </p:nvSpPr>
        <p:spPr>
          <a:xfrm>
            <a:off x="686361" y="4423204"/>
            <a:ext cx="5482478" cy="4186534"/>
          </a:xfrm>
          <a:noFill/>
          <a:ln/>
        </p:spPr>
        <p:txBody>
          <a:bodyPr wrap="none" anchor="ctr"/>
          <a:lstStyle/>
          <a:p>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6082" name="Rectangle 9"/>
          <p:cNvSpPr>
            <a:spLocks noGrp="1" noChangeArrowheads="1"/>
          </p:cNvSpPr>
          <p:nvPr>
            <p:ph type="sldNum" sz="quarter"/>
          </p:nvPr>
        </p:nvSpPr>
        <p:spPr>
          <a:noFill/>
        </p:spPr>
        <p:txBody>
          <a:bodyPr/>
          <a:lstStyle/>
          <a:p>
            <a:fld id="{611DA48C-C19D-4D29-A5B5-87AD8A84BBA1}" type="slidenum">
              <a:rPr lang="en-US" smtClean="0"/>
              <a:pPr/>
              <a:t>22</a:t>
            </a:fld>
            <a:endParaRPr lang="en-US" dirty="0" smtClean="0"/>
          </a:p>
        </p:txBody>
      </p:sp>
      <p:sp>
        <p:nvSpPr>
          <p:cNvPr id="46083" name="Text Box 1"/>
          <p:cNvSpPr txBox="1">
            <a:spLocks noChangeArrowheads="1"/>
          </p:cNvSpPr>
          <p:nvPr/>
        </p:nvSpPr>
        <p:spPr bwMode="auto">
          <a:xfrm>
            <a:off x="1210236" y="707066"/>
            <a:ext cx="4437529" cy="3492699"/>
          </a:xfrm>
          <a:prstGeom prst="rect">
            <a:avLst/>
          </a:prstGeom>
          <a:solidFill>
            <a:srgbClr val="FFFFFF"/>
          </a:solidFill>
          <a:ln w="9360">
            <a:solidFill>
              <a:srgbClr val="000000"/>
            </a:solidFill>
            <a:miter lim="800000"/>
            <a:headEnd/>
            <a:tailEnd/>
          </a:ln>
        </p:spPr>
        <p:txBody>
          <a:bodyPr wrap="none" lIns="82927" tIns="41463" rIns="82927" bIns="41463" anchor="ctr"/>
          <a:lstStyle/>
          <a:p>
            <a:endParaRPr lang="en-US" dirty="0"/>
          </a:p>
        </p:txBody>
      </p:sp>
      <p:sp>
        <p:nvSpPr>
          <p:cNvPr id="46084" name="Rectangle 2"/>
          <p:cNvSpPr>
            <a:spLocks noGrp="1" noChangeArrowheads="1"/>
          </p:cNvSpPr>
          <p:nvPr>
            <p:ph type="body"/>
          </p:nvPr>
        </p:nvSpPr>
        <p:spPr>
          <a:xfrm>
            <a:off x="686361" y="4423204"/>
            <a:ext cx="5482478" cy="4186534"/>
          </a:xfrm>
          <a:noFill/>
          <a:ln/>
        </p:spPr>
        <p:txBody>
          <a:bodyPr wrap="none" anchor="ctr"/>
          <a:lstStyle/>
          <a:p>
            <a:endParaRPr lang="en-US"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7106" name="Rectangle 9"/>
          <p:cNvSpPr>
            <a:spLocks noGrp="1" noChangeArrowheads="1"/>
          </p:cNvSpPr>
          <p:nvPr>
            <p:ph type="sldNum" sz="quarter"/>
          </p:nvPr>
        </p:nvSpPr>
        <p:spPr>
          <a:noFill/>
        </p:spPr>
        <p:txBody>
          <a:bodyPr/>
          <a:lstStyle/>
          <a:p>
            <a:fld id="{46665CF5-985C-4540-88D1-16410975C396}" type="slidenum">
              <a:rPr lang="en-US" smtClean="0"/>
              <a:pPr/>
              <a:t>23</a:t>
            </a:fld>
            <a:endParaRPr lang="en-US" dirty="0" smtClean="0"/>
          </a:p>
        </p:txBody>
      </p:sp>
      <p:sp>
        <p:nvSpPr>
          <p:cNvPr id="47107" name="Text Box 1"/>
          <p:cNvSpPr txBox="1">
            <a:spLocks noChangeArrowheads="1"/>
          </p:cNvSpPr>
          <p:nvPr/>
        </p:nvSpPr>
        <p:spPr bwMode="auto">
          <a:xfrm>
            <a:off x="1210236" y="707066"/>
            <a:ext cx="4437529" cy="3492699"/>
          </a:xfrm>
          <a:prstGeom prst="rect">
            <a:avLst/>
          </a:prstGeom>
          <a:solidFill>
            <a:srgbClr val="FFFFFF"/>
          </a:solidFill>
          <a:ln w="9360">
            <a:solidFill>
              <a:srgbClr val="000000"/>
            </a:solidFill>
            <a:miter lim="800000"/>
            <a:headEnd/>
            <a:tailEnd/>
          </a:ln>
        </p:spPr>
        <p:txBody>
          <a:bodyPr wrap="none" lIns="82927" tIns="41463" rIns="82927" bIns="41463" anchor="ctr"/>
          <a:lstStyle/>
          <a:p>
            <a:endParaRPr lang="en-US" dirty="0"/>
          </a:p>
        </p:txBody>
      </p:sp>
      <p:sp>
        <p:nvSpPr>
          <p:cNvPr id="47108" name="Rectangle 2"/>
          <p:cNvSpPr>
            <a:spLocks noGrp="1" noChangeArrowheads="1"/>
          </p:cNvSpPr>
          <p:nvPr>
            <p:ph type="body"/>
          </p:nvPr>
        </p:nvSpPr>
        <p:spPr>
          <a:xfrm>
            <a:off x="686361" y="4423204"/>
            <a:ext cx="5482478" cy="4186534"/>
          </a:xfrm>
          <a:noFill/>
          <a:ln/>
        </p:spPr>
        <p:txBody>
          <a:bodyPr wrap="none" anchor="ctr"/>
          <a:lstStyle/>
          <a:p>
            <a:endParaRPr lang="en-US"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8130" name="Rectangle 9"/>
          <p:cNvSpPr>
            <a:spLocks noGrp="1" noChangeArrowheads="1"/>
          </p:cNvSpPr>
          <p:nvPr>
            <p:ph type="sldNum" sz="quarter"/>
          </p:nvPr>
        </p:nvSpPr>
        <p:spPr>
          <a:noFill/>
        </p:spPr>
        <p:txBody>
          <a:bodyPr/>
          <a:lstStyle/>
          <a:p>
            <a:fld id="{3690EB28-1EAE-4FD0-B8EB-BE820ED23022}" type="slidenum">
              <a:rPr lang="en-US" smtClean="0"/>
              <a:pPr/>
              <a:t>24</a:t>
            </a:fld>
            <a:endParaRPr lang="en-US" dirty="0" smtClean="0"/>
          </a:p>
        </p:txBody>
      </p:sp>
      <p:sp>
        <p:nvSpPr>
          <p:cNvPr id="48131" name="Text Box 1"/>
          <p:cNvSpPr txBox="1">
            <a:spLocks noChangeArrowheads="1"/>
          </p:cNvSpPr>
          <p:nvPr/>
        </p:nvSpPr>
        <p:spPr bwMode="auto">
          <a:xfrm>
            <a:off x="1210236" y="707066"/>
            <a:ext cx="4437529" cy="3492699"/>
          </a:xfrm>
          <a:prstGeom prst="rect">
            <a:avLst/>
          </a:prstGeom>
          <a:solidFill>
            <a:srgbClr val="FFFFFF"/>
          </a:solidFill>
          <a:ln w="9360">
            <a:solidFill>
              <a:srgbClr val="000000"/>
            </a:solidFill>
            <a:miter lim="800000"/>
            <a:headEnd/>
            <a:tailEnd/>
          </a:ln>
        </p:spPr>
        <p:txBody>
          <a:bodyPr wrap="none" lIns="82927" tIns="41463" rIns="82927" bIns="41463" anchor="ctr"/>
          <a:lstStyle/>
          <a:p>
            <a:endParaRPr lang="en-US" dirty="0"/>
          </a:p>
        </p:txBody>
      </p:sp>
      <p:sp>
        <p:nvSpPr>
          <p:cNvPr id="48132" name="Rectangle 2"/>
          <p:cNvSpPr>
            <a:spLocks noGrp="1" noChangeArrowheads="1"/>
          </p:cNvSpPr>
          <p:nvPr>
            <p:ph type="body"/>
          </p:nvPr>
        </p:nvSpPr>
        <p:spPr>
          <a:xfrm>
            <a:off x="686361" y="4423204"/>
            <a:ext cx="5482478" cy="4186534"/>
          </a:xfrm>
          <a:noFill/>
          <a:ln/>
        </p:spPr>
        <p:txBody>
          <a:bodyPr wrap="none" anchor="ctr"/>
          <a:lstStyle/>
          <a:p>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8674" name="Rectangle 9"/>
          <p:cNvSpPr>
            <a:spLocks noGrp="1" noChangeArrowheads="1"/>
          </p:cNvSpPr>
          <p:nvPr>
            <p:ph type="sldNum" sz="quarter"/>
          </p:nvPr>
        </p:nvSpPr>
        <p:spPr>
          <a:noFill/>
        </p:spPr>
        <p:txBody>
          <a:bodyPr/>
          <a:lstStyle/>
          <a:p>
            <a:fld id="{D365E58B-FE61-4DCE-8AEA-8DA9B949A7FA}" type="slidenum">
              <a:rPr lang="en-US" smtClean="0"/>
              <a:pPr/>
              <a:t>3</a:t>
            </a:fld>
            <a:endParaRPr lang="en-US" dirty="0" smtClean="0"/>
          </a:p>
        </p:txBody>
      </p:sp>
      <p:sp>
        <p:nvSpPr>
          <p:cNvPr id="28675" name="Text Box 1"/>
          <p:cNvSpPr txBox="1">
            <a:spLocks noChangeArrowheads="1"/>
          </p:cNvSpPr>
          <p:nvPr/>
        </p:nvSpPr>
        <p:spPr bwMode="auto">
          <a:xfrm>
            <a:off x="1210236" y="707066"/>
            <a:ext cx="4437529" cy="3492699"/>
          </a:xfrm>
          <a:prstGeom prst="rect">
            <a:avLst/>
          </a:prstGeom>
          <a:solidFill>
            <a:srgbClr val="FFFFFF"/>
          </a:solidFill>
          <a:ln w="9360">
            <a:solidFill>
              <a:srgbClr val="000000"/>
            </a:solidFill>
            <a:miter lim="800000"/>
            <a:headEnd/>
            <a:tailEnd/>
          </a:ln>
        </p:spPr>
        <p:txBody>
          <a:bodyPr wrap="none" lIns="82927" tIns="41463" rIns="82927" bIns="41463" anchor="ctr"/>
          <a:lstStyle/>
          <a:p>
            <a:endParaRPr lang="en-US" dirty="0"/>
          </a:p>
        </p:txBody>
      </p:sp>
      <p:sp>
        <p:nvSpPr>
          <p:cNvPr id="28676" name="Rectangle 2"/>
          <p:cNvSpPr>
            <a:spLocks noGrp="1" noChangeArrowheads="1"/>
          </p:cNvSpPr>
          <p:nvPr>
            <p:ph type="body"/>
          </p:nvPr>
        </p:nvSpPr>
        <p:spPr>
          <a:xfrm>
            <a:off x="686361" y="4423204"/>
            <a:ext cx="5482478" cy="4186534"/>
          </a:xfrm>
          <a:noFill/>
          <a:ln/>
        </p:spPr>
        <p:txBody>
          <a:bodyPr wrap="none" anchor="ctr"/>
          <a:lstStyle/>
          <a:p>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9698" name="Rectangle 9"/>
          <p:cNvSpPr>
            <a:spLocks noGrp="1" noChangeArrowheads="1"/>
          </p:cNvSpPr>
          <p:nvPr>
            <p:ph type="sldNum" sz="quarter"/>
          </p:nvPr>
        </p:nvSpPr>
        <p:spPr>
          <a:noFill/>
        </p:spPr>
        <p:txBody>
          <a:bodyPr/>
          <a:lstStyle/>
          <a:p>
            <a:fld id="{352D2562-09E6-4188-85BF-014775C3B7F0}" type="slidenum">
              <a:rPr lang="en-US" smtClean="0"/>
              <a:pPr/>
              <a:t>4</a:t>
            </a:fld>
            <a:endParaRPr lang="en-US" dirty="0" smtClean="0"/>
          </a:p>
        </p:txBody>
      </p:sp>
      <p:sp>
        <p:nvSpPr>
          <p:cNvPr id="29699" name="Text Box 1"/>
          <p:cNvSpPr txBox="1">
            <a:spLocks noChangeArrowheads="1"/>
          </p:cNvSpPr>
          <p:nvPr/>
        </p:nvSpPr>
        <p:spPr bwMode="auto">
          <a:xfrm>
            <a:off x="1210236" y="707066"/>
            <a:ext cx="4437529" cy="3492699"/>
          </a:xfrm>
          <a:prstGeom prst="rect">
            <a:avLst/>
          </a:prstGeom>
          <a:solidFill>
            <a:srgbClr val="FFFFFF"/>
          </a:solidFill>
          <a:ln w="9360">
            <a:solidFill>
              <a:srgbClr val="000000"/>
            </a:solidFill>
            <a:miter lim="800000"/>
            <a:headEnd/>
            <a:tailEnd/>
          </a:ln>
        </p:spPr>
        <p:txBody>
          <a:bodyPr wrap="none" lIns="82927" tIns="41463" rIns="82927" bIns="41463" anchor="ctr"/>
          <a:lstStyle/>
          <a:p>
            <a:endParaRPr lang="en-US" dirty="0"/>
          </a:p>
        </p:txBody>
      </p:sp>
      <p:sp>
        <p:nvSpPr>
          <p:cNvPr id="29700" name="Rectangle 2"/>
          <p:cNvSpPr>
            <a:spLocks noGrp="1" noChangeArrowheads="1"/>
          </p:cNvSpPr>
          <p:nvPr>
            <p:ph type="body"/>
          </p:nvPr>
        </p:nvSpPr>
        <p:spPr>
          <a:xfrm>
            <a:off x="686361" y="4423204"/>
            <a:ext cx="5482478" cy="4186534"/>
          </a:xfrm>
          <a:noFill/>
          <a:ln/>
        </p:spPr>
        <p:txBody>
          <a:bodyPr wrap="none" anchor="ctr"/>
          <a:lstStyle/>
          <a:p>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22" name="Rectangle 9"/>
          <p:cNvSpPr>
            <a:spLocks noGrp="1" noChangeArrowheads="1"/>
          </p:cNvSpPr>
          <p:nvPr>
            <p:ph type="sldNum" sz="quarter"/>
          </p:nvPr>
        </p:nvSpPr>
        <p:spPr>
          <a:noFill/>
        </p:spPr>
        <p:txBody>
          <a:bodyPr/>
          <a:lstStyle/>
          <a:p>
            <a:fld id="{0EF65DFE-DF69-4B4C-B330-D4195534EC81}" type="slidenum">
              <a:rPr lang="en-US" smtClean="0"/>
              <a:pPr/>
              <a:t>5</a:t>
            </a:fld>
            <a:endParaRPr lang="en-US" dirty="0" smtClean="0"/>
          </a:p>
        </p:txBody>
      </p:sp>
      <p:sp>
        <p:nvSpPr>
          <p:cNvPr id="30723" name="Text Box 1"/>
          <p:cNvSpPr txBox="1">
            <a:spLocks noChangeArrowheads="1"/>
          </p:cNvSpPr>
          <p:nvPr/>
        </p:nvSpPr>
        <p:spPr bwMode="auto">
          <a:xfrm>
            <a:off x="1210236" y="707066"/>
            <a:ext cx="4437529" cy="3492699"/>
          </a:xfrm>
          <a:prstGeom prst="rect">
            <a:avLst/>
          </a:prstGeom>
          <a:solidFill>
            <a:srgbClr val="FFFFFF"/>
          </a:solidFill>
          <a:ln w="9360">
            <a:solidFill>
              <a:srgbClr val="000000"/>
            </a:solidFill>
            <a:miter lim="800000"/>
            <a:headEnd/>
            <a:tailEnd/>
          </a:ln>
        </p:spPr>
        <p:txBody>
          <a:bodyPr wrap="none" lIns="82927" tIns="41463" rIns="82927" bIns="41463" anchor="ctr"/>
          <a:lstStyle/>
          <a:p>
            <a:endParaRPr lang="en-US" dirty="0"/>
          </a:p>
        </p:txBody>
      </p:sp>
      <p:sp>
        <p:nvSpPr>
          <p:cNvPr id="30724" name="Rectangle 2"/>
          <p:cNvSpPr>
            <a:spLocks noGrp="1" noChangeArrowheads="1"/>
          </p:cNvSpPr>
          <p:nvPr>
            <p:ph type="body"/>
          </p:nvPr>
        </p:nvSpPr>
        <p:spPr>
          <a:xfrm>
            <a:off x="686361" y="4423204"/>
            <a:ext cx="5482478" cy="4186534"/>
          </a:xfrm>
          <a:noFill/>
          <a:ln/>
        </p:spPr>
        <p:txBody>
          <a:bodyPr wrap="none" anchor="ctr"/>
          <a:lstStyle/>
          <a:p>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1746" name="Rectangle 9"/>
          <p:cNvSpPr>
            <a:spLocks noGrp="1" noChangeArrowheads="1"/>
          </p:cNvSpPr>
          <p:nvPr>
            <p:ph type="sldNum" sz="quarter"/>
          </p:nvPr>
        </p:nvSpPr>
        <p:spPr>
          <a:noFill/>
        </p:spPr>
        <p:txBody>
          <a:bodyPr/>
          <a:lstStyle/>
          <a:p>
            <a:fld id="{8E6C5D35-857C-4EE0-B549-71F6C1EA7F78}" type="slidenum">
              <a:rPr lang="en-US" smtClean="0"/>
              <a:pPr/>
              <a:t>6</a:t>
            </a:fld>
            <a:endParaRPr lang="en-US" dirty="0" smtClean="0"/>
          </a:p>
        </p:txBody>
      </p:sp>
      <p:sp>
        <p:nvSpPr>
          <p:cNvPr id="31747" name="Text Box 1"/>
          <p:cNvSpPr txBox="1">
            <a:spLocks noChangeArrowheads="1"/>
          </p:cNvSpPr>
          <p:nvPr/>
        </p:nvSpPr>
        <p:spPr bwMode="auto">
          <a:xfrm>
            <a:off x="1210236" y="707066"/>
            <a:ext cx="4437529" cy="3492699"/>
          </a:xfrm>
          <a:prstGeom prst="rect">
            <a:avLst/>
          </a:prstGeom>
          <a:solidFill>
            <a:srgbClr val="FFFFFF"/>
          </a:solidFill>
          <a:ln w="9360">
            <a:solidFill>
              <a:srgbClr val="000000"/>
            </a:solidFill>
            <a:miter lim="800000"/>
            <a:headEnd/>
            <a:tailEnd/>
          </a:ln>
        </p:spPr>
        <p:txBody>
          <a:bodyPr wrap="none" lIns="82927" tIns="41463" rIns="82927" bIns="41463" anchor="ctr"/>
          <a:lstStyle/>
          <a:p>
            <a:endParaRPr lang="en-US" dirty="0"/>
          </a:p>
        </p:txBody>
      </p:sp>
      <p:sp>
        <p:nvSpPr>
          <p:cNvPr id="31748" name="Rectangle 2"/>
          <p:cNvSpPr>
            <a:spLocks noGrp="1" noChangeArrowheads="1"/>
          </p:cNvSpPr>
          <p:nvPr>
            <p:ph type="body"/>
          </p:nvPr>
        </p:nvSpPr>
        <p:spPr>
          <a:xfrm>
            <a:off x="686361" y="4423204"/>
            <a:ext cx="5482478" cy="4186534"/>
          </a:xfrm>
          <a:noFill/>
          <a:ln/>
        </p:spPr>
        <p:txBody>
          <a:bodyPr wrap="none" anchor="ctr"/>
          <a:lstStyle/>
          <a:p>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2770" name="Rectangle 9"/>
          <p:cNvSpPr>
            <a:spLocks noGrp="1" noChangeArrowheads="1"/>
          </p:cNvSpPr>
          <p:nvPr>
            <p:ph type="sldNum" sz="quarter"/>
          </p:nvPr>
        </p:nvSpPr>
        <p:spPr>
          <a:noFill/>
        </p:spPr>
        <p:txBody>
          <a:bodyPr/>
          <a:lstStyle/>
          <a:p>
            <a:fld id="{5F27E298-B317-4D11-B400-24627A7EC61B}" type="slidenum">
              <a:rPr lang="en-US" smtClean="0"/>
              <a:pPr/>
              <a:t>7</a:t>
            </a:fld>
            <a:endParaRPr lang="en-US" dirty="0" smtClean="0"/>
          </a:p>
        </p:txBody>
      </p:sp>
      <p:sp>
        <p:nvSpPr>
          <p:cNvPr id="32771" name="Text Box 1"/>
          <p:cNvSpPr txBox="1">
            <a:spLocks noChangeArrowheads="1"/>
          </p:cNvSpPr>
          <p:nvPr/>
        </p:nvSpPr>
        <p:spPr bwMode="auto">
          <a:xfrm>
            <a:off x="1210236" y="707066"/>
            <a:ext cx="4437529" cy="3492699"/>
          </a:xfrm>
          <a:prstGeom prst="rect">
            <a:avLst/>
          </a:prstGeom>
          <a:solidFill>
            <a:srgbClr val="FFFFFF"/>
          </a:solidFill>
          <a:ln w="9360">
            <a:solidFill>
              <a:srgbClr val="000000"/>
            </a:solidFill>
            <a:miter lim="800000"/>
            <a:headEnd/>
            <a:tailEnd/>
          </a:ln>
        </p:spPr>
        <p:txBody>
          <a:bodyPr wrap="none" lIns="82927" tIns="41463" rIns="82927" bIns="41463" anchor="ctr"/>
          <a:lstStyle/>
          <a:p>
            <a:endParaRPr lang="en-US" dirty="0"/>
          </a:p>
        </p:txBody>
      </p:sp>
      <p:sp>
        <p:nvSpPr>
          <p:cNvPr id="32772" name="Rectangle 2"/>
          <p:cNvSpPr>
            <a:spLocks noGrp="1" noChangeArrowheads="1"/>
          </p:cNvSpPr>
          <p:nvPr>
            <p:ph type="body"/>
          </p:nvPr>
        </p:nvSpPr>
        <p:spPr>
          <a:xfrm>
            <a:off x="686361" y="4423204"/>
            <a:ext cx="5482478" cy="4186534"/>
          </a:xfrm>
          <a:noFill/>
          <a:ln/>
        </p:spPr>
        <p:txBody>
          <a:bodyPr wrap="none" anchor="ctr"/>
          <a:lstStyle/>
          <a:p>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3794" name="Rectangle 9"/>
          <p:cNvSpPr>
            <a:spLocks noGrp="1" noChangeArrowheads="1"/>
          </p:cNvSpPr>
          <p:nvPr>
            <p:ph type="sldNum" sz="quarter"/>
          </p:nvPr>
        </p:nvSpPr>
        <p:spPr>
          <a:noFill/>
        </p:spPr>
        <p:txBody>
          <a:bodyPr/>
          <a:lstStyle/>
          <a:p>
            <a:fld id="{7A669F72-CEDA-4EA5-8811-019E20CA3859}" type="slidenum">
              <a:rPr lang="en-US" smtClean="0"/>
              <a:pPr/>
              <a:t>8</a:t>
            </a:fld>
            <a:endParaRPr lang="en-US" dirty="0" smtClean="0"/>
          </a:p>
        </p:txBody>
      </p:sp>
      <p:sp>
        <p:nvSpPr>
          <p:cNvPr id="33795" name="Text Box 1"/>
          <p:cNvSpPr txBox="1">
            <a:spLocks noChangeArrowheads="1"/>
          </p:cNvSpPr>
          <p:nvPr/>
        </p:nvSpPr>
        <p:spPr bwMode="auto">
          <a:xfrm>
            <a:off x="1210236" y="707066"/>
            <a:ext cx="4437529" cy="3492699"/>
          </a:xfrm>
          <a:prstGeom prst="rect">
            <a:avLst/>
          </a:prstGeom>
          <a:solidFill>
            <a:srgbClr val="FFFFFF"/>
          </a:solidFill>
          <a:ln w="9360">
            <a:solidFill>
              <a:srgbClr val="000000"/>
            </a:solidFill>
            <a:miter lim="800000"/>
            <a:headEnd/>
            <a:tailEnd/>
          </a:ln>
        </p:spPr>
        <p:txBody>
          <a:bodyPr wrap="none" lIns="82927" tIns="41463" rIns="82927" bIns="41463" anchor="ctr"/>
          <a:lstStyle/>
          <a:p>
            <a:endParaRPr lang="en-US" dirty="0"/>
          </a:p>
        </p:txBody>
      </p:sp>
      <p:sp>
        <p:nvSpPr>
          <p:cNvPr id="33796" name="Rectangle 2"/>
          <p:cNvSpPr>
            <a:spLocks noGrp="1" noChangeArrowheads="1"/>
          </p:cNvSpPr>
          <p:nvPr>
            <p:ph type="body"/>
          </p:nvPr>
        </p:nvSpPr>
        <p:spPr>
          <a:xfrm>
            <a:off x="686361" y="4423204"/>
            <a:ext cx="5482478" cy="4186534"/>
          </a:xfrm>
          <a:noFill/>
          <a:ln/>
        </p:spPr>
        <p:txBody>
          <a:bodyPr wrap="none" anchor="ctr"/>
          <a:lstStyle/>
          <a:p>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818" name="Rectangle 9"/>
          <p:cNvSpPr>
            <a:spLocks noGrp="1" noChangeArrowheads="1"/>
          </p:cNvSpPr>
          <p:nvPr>
            <p:ph type="sldNum" sz="quarter"/>
          </p:nvPr>
        </p:nvSpPr>
        <p:spPr>
          <a:noFill/>
        </p:spPr>
        <p:txBody>
          <a:bodyPr/>
          <a:lstStyle/>
          <a:p>
            <a:fld id="{BA4ED25C-9B9B-4A37-B9A0-625C8A82D794}" type="slidenum">
              <a:rPr lang="en-US" smtClean="0"/>
              <a:pPr/>
              <a:t>9</a:t>
            </a:fld>
            <a:endParaRPr lang="en-US" dirty="0" smtClean="0"/>
          </a:p>
        </p:txBody>
      </p:sp>
      <p:sp>
        <p:nvSpPr>
          <p:cNvPr id="34819" name="Text Box 1"/>
          <p:cNvSpPr txBox="1">
            <a:spLocks noChangeArrowheads="1"/>
          </p:cNvSpPr>
          <p:nvPr/>
        </p:nvSpPr>
        <p:spPr bwMode="auto">
          <a:xfrm>
            <a:off x="1210236" y="707066"/>
            <a:ext cx="4437529" cy="3492699"/>
          </a:xfrm>
          <a:prstGeom prst="rect">
            <a:avLst/>
          </a:prstGeom>
          <a:solidFill>
            <a:srgbClr val="FFFFFF"/>
          </a:solidFill>
          <a:ln w="9360">
            <a:solidFill>
              <a:srgbClr val="000000"/>
            </a:solidFill>
            <a:miter lim="800000"/>
            <a:headEnd/>
            <a:tailEnd/>
          </a:ln>
        </p:spPr>
        <p:txBody>
          <a:bodyPr wrap="none" lIns="82927" tIns="41463" rIns="82927" bIns="41463" anchor="ctr"/>
          <a:lstStyle/>
          <a:p>
            <a:endParaRPr lang="en-US" dirty="0"/>
          </a:p>
        </p:txBody>
      </p:sp>
      <p:sp>
        <p:nvSpPr>
          <p:cNvPr id="34820" name="Rectangle 2"/>
          <p:cNvSpPr>
            <a:spLocks noGrp="1" noChangeArrowheads="1"/>
          </p:cNvSpPr>
          <p:nvPr>
            <p:ph type="body"/>
          </p:nvPr>
        </p:nvSpPr>
        <p:spPr>
          <a:xfrm>
            <a:off x="686361" y="4423204"/>
            <a:ext cx="5482478" cy="4186534"/>
          </a:xfrm>
          <a:noFill/>
          <a:ln/>
        </p:spPr>
        <p:txBody>
          <a:bodyPr wrap="none" anchor="ctr"/>
          <a:lstStyle/>
          <a:p>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5650" y="2347913"/>
            <a:ext cx="8569325" cy="16208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512888" y="4283075"/>
            <a:ext cx="7056437" cy="1931988"/>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3"/>
          <p:cNvSpPr>
            <a:spLocks noGrp="1" noChangeArrowheads="1"/>
          </p:cNvSpPr>
          <p:nvPr>
            <p:ph type="dt" idx="10"/>
          </p:nvPr>
        </p:nvSpPr>
        <p:spPr>
          <a:ln/>
        </p:spPr>
        <p:txBody>
          <a:bodyPr/>
          <a:lstStyle>
            <a:lvl1pPr>
              <a:defRPr/>
            </a:lvl1pPr>
          </a:lstStyle>
          <a:p>
            <a:pPr>
              <a:defRPr/>
            </a:pPr>
            <a:endParaRPr lang="en-US" dirty="0"/>
          </a:p>
        </p:txBody>
      </p:sp>
      <p:sp>
        <p:nvSpPr>
          <p:cNvPr id="5" name="Rectangle 4"/>
          <p:cNvSpPr>
            <a:spLocks noGrp="1" noChangeArrowheads="1"/>
          </p:cNvSpPr>
          <p:nvPr>
            <p:ph type="ftr" idx="11"/>
          </p:nvPr>
        </p:nvSpPr>
        <p:spPr>
          <a:ln/>
        </p:spPr>
        <p:txBody>
          <a:bodyPr/>
          <a:lstStyle>
            <a:lvl1pPr>
              <a:defRPr/>
            </a:lvl1pPr>
          </a:lstStyle>
          <a:p>
            <a:pPr>
              <a:defRPr/>
            </a:pPr>
            <a:endParaRPr lang="en-US" dirty="0"/>
          </a:p>
        </p:txBody>
      </p:sp>
      <p:sp>
        <p:nvSpPr>
          <p:cNvPr id="6" name="Rectangle 5"/>
          <p:cNvSpPr>
            <a:spLocks noGrp="1" noChangeArrowheads="1"/>
          </p:cNvSpPr>
          <p:nvPr>
            <p:ph type="sldNum" idx="12"/>
          </p:nvPr>
        </p:nvSpPr>
        <p:spPr>
          <a:ln/>
        </p:spPr>
        <p:txBody>
          <a:bodyPr/>
          <a:lstStyle>
            <a:lvl1pPr>
              <a:defRPr/>
            </a:lvl1pPr>
          </a:lstStyle>
          <a:p>
            <a:pPr>
              <a:defRPr/>
            </a:pPr>
            <a:fld id="{F14A417C-33A7-4FC8-A048-7B9F5EFE66BA}"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dt" idx="10"/>
          </p:nvPr>
        </p:nvSpPr>
        <p:spPr>
          <a:ln/>
        </p:spPr>
        <p:txBody>
          <a:bodyPr/>
          <a:lstStyle>
            <a:lvl1pPr>
              <a:defRPr/>
            </a:lvl1pPr>
          </a:lstStyle>
          <a:p>
            <a:pPr>
              <a:defRPr/>
            </a:pPr>
            <a:endParaRPr lang="en-US" dirty="0"/>
          </a:p>
        </p:txBody>
      </p:sp>
      <p:sp>
        <p:nvSpPr>
          <p:cNvPr id="5" name="Rectangle 4"/>
          <p:cNvSpPr>
            <a:spLocks noGrp="1" noChangeArrowheads="1"/>
          </p:cNvSpPr>
          <p:nvPr>
            <p:ph type="ftr" idx="11"/>
          </p:nvPr>
        </p:nvSpPr>
        <p:spPr>
          <a:ln/>
        </p:spPr>
        <p:txBody>
          <a:bodyPr/>
          <a:lstStyle>
            <a:lvl1pPr>
              <a:defRPr/>
            </a:lvl1pPr>
          </a:lstStyle>
          <a:p>
            <a:pPr>
              <a:defRPr/>
            </a:pPr>
            <a:endParaRPr lang="en-US" dirty="0"/>
          </a:p>
        </p:txBody>
      </p:sp>
      <p:sp>
        <p:nvSpPr>
          <p:cNvPr id="6" name="Rectangle 5"/>
          <p:cNvSpPr>
            <a:spLocks noGrp="1" noChangeArrowheads="1"/>
          </p:cNvSpPr>
          <p:nvPr>
            <p:ph type="sldNum" idx="12"/>
          </p:nvPr>
        </p:nvSpPr>
        <p:spPr>
          <a:ln/>
        </p:spPr>
        <p:txBody>
          <a:bodyPr/>
          <a:lstStyle>
            <a:lvl1pPr>
              <a:defRPr/>
            </a:lvl1pPr>
          </a:lstStyle>
          <a:p>
            <a:pPr>
              <a:defRPr/>
            </a:pPr>
            <a:fld id="{C312DA35-A05B-4687-A072-12259E341743}"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02500" y="301625"/>
            <a:ext cx="2265363" cy="64500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03238" y="301625"/>
            <a:ext cx="6646862" cy="64500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dt" idx="10"/>
          </p:nvPr>
        </p:nvSpPr>
        <p:spPr>
          <a:ln/>
        </p:spPr>
        <p:txBody>
          <a:bodyPr/>
          <a:lstStyle>
            <a:lvl1pPr>
              <a:defRPr/>
            </a:lvl1pPr>
          </a:lstStyle>
          <a:p>
            <a:pPr>
              <a:defRPr/>
            </a:pPr>
            <a:endParaRPr lang="en-US" dirty="0"/>
          </a:p>
        </p:txBody>
      </p:sp>
      <p:sp>
        <p:nvSpPr>
          <p:cNvPr id="5" name="Rectangle 4"/>
          <p:cNvSpPr>
            <a:spLocks noGrp="1" noChangeArrowheads="1"/>
          </p:cNvSpPr>
          <p:nvPr>
            <p:ph type="ftr" idx="11"/>
          </p:nvPr>
        </p:nvSpPr>
        <p:spPr>
          <a:ln/>
        </p:spPr>
        <p:txBody>
          <a:bodyPr/>
          <a:lstStyle>
            <a:lvl1pPr>
              <a:defRPr/>
            </a:lvl1pPr>
          </a:lstStyle>
          <a:p>
            <a:pPr>
              <a:defRPr/>
            </a:pPr>
            <a:endParaRPr lang="en-US" dirty="0"/>
          </a:p>
        </p:txBody>
      </p:sp>
      <p:sp>
        <p:nvSpPr>
          <p:cNvPr id="6" name="Rectangle 5"/>
          <p:cNvSpPr>
            <a:spLocks noGrp="1" noChangeArrowheads="1"/>
          </p:cNvSpPr>
          <p:nvPr>
            <p:ph type="sldNum" idx="12"/>
          </p:nvPr>
        </p:nvSpPr>
        <p:spPr>
          <a:ln/>
        </p:spPr>
        <p:txBody>
          <a:bodyPr/>
          <a:lstStyle>
            <a:lvl1pPr>
              <a:defRPr/>
            </a:lvl1pPr>
          </a:lstStyle>
          <a:p>
            <a:pPr>
              <a:defRPr/>
            </a:pPr>
            <a:fld id="{0482C6AD-08D2-404F-84B2-A7C1AB47BA29}"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503238" y="301625"/>
            <a:ext cx="9064625" cy="1255713"/>
          </a:xfrm>
        </p:spPr>
        <p:txBody>
          <a:bodyPr/>
          <a:lstStyle/>
          <a:p>
            <a:r>
              <a:rPr lang="en-US" smtClean="0"/>
              <a:t>Click to edit Master title style</a:t>
            </a:r>
            <a:endParaRPr lang="en-US"/>
          </a:p>
        </p:txBody>
      </p:sp>
      <p:sp>
        <p:nvSpPr>
          <p:cNvPr id="3" name="Rectangle 3"/>
          <p:cNvSpPr>
            <a:spLocks noGrp="1" noChangeArrowheads="1"/>
          </p:cNvSpPr>
          <p:nvPr>
            <p:ph type="dt" idx="10"/>
          </p:nvPr>
        </p:nvSpPr>
        <p:spPr>
          <a:ln/>
        </p:spPr>
        <p:txBody>
          <a:bodyPr/>
          <a:lstStyle>
            <a:lvl1pPr>
              <a:defRPr/>
            </a:lvl1pPr>
          </a:lstStyle>
          <a:p>
            <a:pPr>
              <a:defRPr/>
            </a:pPr>
            <a:endParaRPr lang="en-US" dirty="0"/>
          </a:p>
        </p:txBody>
      </p:sp>
      <p:sp>
        <p:nvSpPr>
          <p:cNvPr id="4" name="Rectangle 4"/>
          <p:cNvSpPr>
            <a:spLocks noGrp="1" noChangeArrowheads="1"/>
          </p:cNvSpPr>
          <p:nvPr>
            <p:ph type="ftr" idx="11"/>
          </p:nvPr>
        </p:nvSpPr>
        <p:spPr>
          <a:ln/>
        </p:spPr>
        <p:txBody>
          <a:bodyPr/>
          <a:lstStyle>
            <a:lvl1pPr>
              <a:defRPr/>
            </a:lvl1pPr>
          </a:lstStyle>
          <a:p>
            <a:pPr>
              <a:defRPr/>
            </a:pPr>
            <a:endParaRPr lang="en-US" dirty="0"/>
          </a:p>
        </p:txBody>
      </p:sp>
      <p:sp>
        <p:nvSpPr>
          <p:cNvPr id="5" name="Rectangle 5"/>
          <p:cNvSpPr>
            <a:spLocks noGrp="1" noChangeArrowheads="1"/>
          </p:cNvSpPr>
          <p:nvPr>
            <p:ph type="sldNum" idx="12"/>
          </p:nvPr>
        </p:nvSpPr>
        <p:spPr>
          <a:ln/>
        </p:spPr>
        <p:txBody>
          <a:bodyPr/>
          <a:lstStyle>
            <a:lvl1pPr>
              <a:defRPr/>
            </a:lvl1pPr>
          </a:lstStyle>
          <a:p>
            <a:pPr>
              <a:defRPr/>
            </a:pPr>
            <a:fld id="{0275C2F8-84FA-421E-8071-F2F0B24047C0}"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dt" idx="10"/>
          </p:nvPr>
        </p:nvSpPr>
        <p:spPr>
          <a:ln/>
        </p:spPr>
        <p:txBody>
          <a:bodyPr/>
          <a:lstStyle>
            <a:lvl1pPr>
              <a:defRPr/>
            </a:lvl1pPr>
          </a:lstStyle>
          <a:p>
            <a:pPr>
              <a:defRPr/>
            </a:pPr>
            <a:endParaRPr lang="en-US" dirty="0"/>
          </a:p>
        </p:txBody>
      </p:sp>
      <p:sp>
        <p:nvSpPr>
          <p:cNvPr id="5" name="Rectangle 4"/>
          <p:cNvSpPr>
            <a:spLocks noGrp="1" noChangeArrowheads="1"/>
          </p:cNvSpPr>
          <p:nvPr>
            <p:ph type="ftr" idx="11"/>
          </p:nvPr>
        </p:nvSpPr>
        <p:spPr>
          <a:ln/>
        </p:spPr>
        <p:txBody>
          <a:bodyPr/>
          <a:lstStyle>
            <a:lvl1pPr>
              <a:defRPr/>
            </a:lvl1pPr>
          </a:lstStyle>
          <a:p>
            <a:pPr>
              <a:defRPr/>
            </a:pPr>
            <a:endParaRPr lang="en-US" dirty="0"/>
          </a:p>
        </p:txBody>
      </p:sp>
      <p:sp>
        <p:nvSpPr>
          <p:cNvPr id="6" name="Rectangle 5"/>
          <p:cNvSpPr>
            <a:spLocks noGrp="1" noChangeArrowheads="1"/>
          </p:cNvSpPr>
          <p:nvPr>
            <p:ph type="sldNum" idx="12"/>
          </p:nvPr>
        </p:nvSpPr>
        <p:spPr>
          <a:ln/>
        </p:spPr>
        <p:txBody>
          <a:bodyPr/>
          <a:lstStyle>
            <a:lvl1pPr>
              <a:defRPr/>
            </a:lvl1pPr>
          </a:lstStyle>
          <a:p>
            <a:pPr>
              <a:defRPr/>
            </a:pPr>
            <a:fld id="{1C994E03-2F9C-4E0A-9974-0F73129273A1}"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96925" y="4857750"/>
            <a:ext cx="8567738" cy="15017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96925" y="3203575"/>
            <a:ext cx="8567738" cy="1654175"/>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3"/>
          <p:cNvSpPr>
            <a:spLocks noGrp="1" noChangeArrowheads="1"/>
          </p:cNvSpPr>
          <p:nvPr>
            <p:ph type="dt" idx="10"/>
          </p:nvPr>
        </p:nvSpPr>
        <p:spPr>
          <a:ln/>
        </p:spPr>
        <p:txBody>
          <a:bodyPr/>
          <a:lstStyle>
            <a:lvl1pPr>
              <a:defRPr/>
            </a:lvl1pPr>
          </a:lstStyle>
          <a:p>
            <a:pPr>
              <a:defRPr/>
            </a:pPr>
            <a:endParaRPr lang="en-US" dirty="0"/>
          </a:p>
        </p:txBody>
      </p:sp>
      <p:sp>
        <p:nvSpPr>
          <p:cNvPr id="5" name="Rectangle 4"/>
          <p:cNvSpPr>
            <a:spLocks noGrp="1" noChangeArrowheads="1"/>
          </p:cNvSpPr>
          <p:nvPr>
            <p:ph type="ftr" idx="11"/>
          </p:nvPr>
        </p:nvSpPr>
        <p:spPr>
          <a:ln/>
        </p:spPr>
        <p:txBody>
          <a:bodyPr/>
          <a:lstStyle>
            <a:lvl1pPr>
              <a:defRPr/>
            </a:lvl1pPr>
          </a:lstStyle>
          <a:p>
            <a:pPr>
              <a:defRPr/>
            </a:pPr>
            <a:endParaRPr lang="en-US" dirty="0"/>
          </a:p>
        </p:txBody>
      </p:sp>
      <p:sp>
        <p:nvSpPr>
          <p:cNvPr id="6" name="Rectangle 5"/>
          <p:cNvSpPr>
            <a:spLocks noGrp="1" noChangeArrowheads="1"/>
          </p:cNvSpPr>
          <p:nvPr>
            <p:ph type="sldNum" idx="12"/>
          </p:nvPr>
        </p:nvSpPr>
        <p:spPr>
          <a:ln/>
        </p:spPr>
        <p:txBody>
          <a:bodyPr/>
          <a:lstStyle>
            <a:lvl1pPr>
              <a:defRPr/>
            </a:lvl1pPr>
          </a:lstStyle>
          <a:p>
            <a:pPr>
              <a:defRPr/>
            </a:pPr>
            <a:fld id="{0CF90E22-AA08-4524-BBDE-E12974029299}"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03238" y="1768475"/>
            <a:ext cx="4456112" cy="49831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11750" y="1768475"/>
            <a:ext cx="4456113" cy="49831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
          <p:cNvSpPr>
            <a:spLocks noGrp="1" noChangeArrowheads="1"/>
          </p:cNvSpPr>
          <p:nvPr>
            <p:ph type="dt" idx="10"/>
          </p:nvPr>
        </p:nvSpPr>
        <p:spPr>
          <a:ln/>
        </p:spPr>
        <p:txBody>
          <a:bodyPr/>
          <a:lstStyle>
            <a:lvl1pPr>
              <a:defRPr/>
            </a:lvl1pPr>
          </a:lstStyle>
          <a:p>
            <a:pPr>
              <a:defRPr/>
            </a:pPr>
            <a:endParaRPr lang="en-US" dirty="0"/>
          </a:p>
        </p:txBody>
      </p:sp>
      <p:sp>
        <p:nvSpPr>
          <p:cNvPr id="6" name="Rectangle 4"/>
          <p:cNvSpPr>
            <a:spLocks noGrp="1" noChangeArrowheads="1"/>
          </p:cNvSpPr>
          <p:nvPr>
            <p:ph type="ftr" idx="11"/>
          </p:nvPr>
        </p:nvSpPr>
        <p:spPr>
          <a:ln/>
        </p:spPr>
        <p:txBody>
          <a:bodyPr/>
          <a:lstStyle>
            <a:lvl1pPr>
              <a:defRPr/>
            </a:lvl1pPr>
          </a:lstStyle>
          <a:p>
            <a:pPr>
              <a:defRPr/>
            </a:pPr>
            <a:endParaRPr lang="en-US" dirty="0"/>
          </a:p>
        </p:txBody>
      </p:sp>
      <p:sp>
        <p:nvSpPr>
          <p:cNvPr id="7" name="Rectangle 5"/>
          <p:cNvSpPr>
            <a:spLocks noGrp="1" noChangeArrowheads="1"/>
          </p:cNvSpPr>
          <p:nvPr>
            <p:ph type="sldNum" idx="12"/>
          </p:nvPr>
        </p:nvSpPr>
        <p:spPr>
          <a:ln/>
        </p:spPr>
        <p:txBody>
          <a:bodyPr/>
          <a:lstStyle>
            <a:lvl1pPr>
              <a:defRPr/>
            </a:lvl1pPr>
          </a:lstStyle>
          <a:p>
            <a:pPr>
              <a:defRPr/>
            </a:pPr>
            <a:fld id="{5329E884-9FF3-46EB-84BE-63DFFCA8A4A5}"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4825" y="303213"/>
            <a:ext cx="9072563" cy="1258887"/>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04825" y="1692275"/>
            <a:ext cx="4452938"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4825" y="2397125"/>
            <a:ext cx="4452938"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121275" y="1692275"/>
            <a:ext cx="4456113"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121275" y="2397125"/>
            <a:ext cx="4456113"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3"/>
          <p:cNvSpPr>
            <a:spLocks noGrp="1" noChangeArrowheads="1"/>
          </p:cNvSpPr>
          <p:nvPr>
            <p:ph type="dt" idx="10"/>
          </p:nvPr>
        </p:nvSpPr>
        <p:spPr>
          <a:ln/>
        </p:spPr>
        <p:txBody>
          <a:bodyPr/>
          <a:lstStyle>
            <a:lvl1pPr>
              <a:defRPr/>
            </a:lvl1pPr>
          </a:lstStyle>
          <a:p>
            <a:pPr>
              <a:defRPr/>
            </a:pPr>
            <a:endParaRPr lang="en-US" dirty="0"/>
          </a:p>
        </p:txBody>
      </p:sp>
      <p:sp>
        <p:nvSpPr>
          <p:cNvPr id="8" name="Rectangle 4"/>
          <p:cNvSpPr>
            <a:spLocks noGrp="1" noChangeArrowheads="1"/>
          </p:cNvSpPr>
          <p:nvPr>
            <p:ph type="ftr" idx="11"/>
          </p:nvPr>
        </p:nvSpPr>
        <p:spPr>
          <a:ln/>
        </p:spPr>
        <p:txBody>
          <a:bodyPr/>
          <a:lstStyle>
            <a:lvl1pPr>
              <a:defRPr/>
            </a:lvl1pPr>
          </a:lstStyle>
          <a:p>
            <a:pPr>
              <a:defRPr/>
            </a:pPr>
            <a:endParaRPr lang="en-US" dirty="0"/>
          </a:p>
        </p:txBody>
      </p:sp>
      <p:sp>
        <p:nvSpPr>
          <p:cNvPr id="9" name="Rectangle 5"/>
          <p:cNvSpPr>
            <a:spLocks noGrp="1" noChangeArrowheads="1"/>
          </p:cNvSpPr>
          <p:nvPr>
            <p:ph type="sldNum" idx="12"/>
          </p:nvPr>
        </p:nvSpPr>
        <p:spPr>
          <a:ln/>
        </p:spPr>
        <p:txBody>
          <a:bodyPr/>
          <a:lstStyle>
            <a:lvl1pPr>
              <a:defRPr/>
            </a:lvl1pPr>
          </a:lstStyle>
          <a:p>
            <a:pPr>
              <a:defRPr/>
            </a:pPr>
            <a:fld id="{F3D69152-E411-4BB7-A620-63CBE7CD5060}"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3"/>
          <p:cNvSpPr>
            <a:spLocks noGrp="1" noChangeArrowheads="1"/>
          </p:cNvSpPr>
          <p:nvPr>
            <p:ph type="dt" idx="10"/>
          </p:nvPr>
        </p:nvSpPr>
        <p:spPr>
          <a:ln/>
        </p:spPr>
        <p:txBody>
          <a:bodyPr/>
          <a:lstStyle>
            <a:lvl1pPr>
              <a:defRPr/>
            </a:lvl1pPr>
          </a:lstStyle>
          <a:p>
            <a:pPr>
              <a:defRPr/>
            </a:pPr>
            <a:endParaRPr lang="en-US" dirty="0"/>
          </a:p>
        </p:txBody>
      </p:sp>
      <p:sp>
        <p:nvSpPr>
          <p:cNvPr id="4" name="Rectangle 4"/>
          <p:cNvSpPr>
            <a:spLocks noGrp="1" noChangeArrowheads="1"/>
          </p:cNvSpPr>
          <p:nvPr>
            <p:ph type="ftr" idx="11"/>
          </p:nvPr>
        </p:nvSpPr>
        <p:spPr>
          <a:ln/>
        </p:spPr>
        <p:txBody>
          <a:bodyPr/>
          <a:lstStyle>
            <a:lvl1pPr>
              <a:defRPr/>
            </a:lvl1pPr>
          </a:lstStyle>
          <a:p>
            <a:pPr>
              <a:defRPr/>
            </a:pPr>
            <a:endParaRPr lang="en-US" dirty="0"/>
          </a:p>
        </p:txBody>
      </p:sp>
      <p:sp>
        <p:nvSpPr>
          <p:cNvPr id="5" name="Rectangle 5"/>
          <p:cNvSpPr>
            <a:spLocks noGrp="1" noChangeArrowheads="1"/>
          </p:cNvSpPr>
          <p:nvPr>
            <p:ph type="sldNum" idx="12"/>
          </p:nvPr>
        </p:nvSpPr>
        <p:spPr>
          <a:ln/>
        </p:spPr>
        <p:txBody>
          <a:bodyPr/>
          <a:lstStyle>
            <a:lvl1pPr>
              <a:defRPr/>
            </a:lvl1pPr>
          </a:lstStyle>
          <a:p>
            <a:pPr>
              <a:defRPr/>
            </a:pPr>
            <a:fld id="{D8629543-DD99-4246-9FFD-2218C024AD1F}"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3"/>
          <p:cNvSpPr>
            <a:spLocks noGrp="1" noChangeArrowheads="1"/>
          </p:cNvSpPr>
          <p:nvPr>
            <p:ph type="dt" idx="10"/>
          </p:nvPr>
        </p:nvSpPr>
        <p:spPr>
          <a:ln/>
        </p:spPr>
        <p:txBody>
          <a:bodyPr/>
          <a:lstStyle>
            <a:lvl1pPr>
              <a:defRPr/>
            </a:lvl1pPr>
          </a:lstStyle>
          <a:p>
            <a:pPr>
              <a:defRPr/>
            </a:pPr>
            <a:endParaRPr lang="en-US" dirty="0"/>
          </a:p>
        </p:txBody>
      </p:sp>
      <p:sp>
        <p:nvSpPr>
          <p:cNvPr id="3" name="Rectangle 4"/>
          <p:cNvSpPr>
            <a:spLocks noGrp="1" noChangeArrowheads="1"/>
          </p:cNvSpPr>
          <p:nvPr>
            <p:ph type="ftr" idx="11"/>
          </p:nvPr>
        </p:nvSpPr>
        <p:spPr>
          <a:ln/>
        </p:spPr>
        <p:txBody>
          <a:bodyPr/>
          <a:lstStyle>
            <a:lvl1pPr>
              <a:defRPr/>
            </a:lvl1pPr>
          </a:lstStyle>
          <a:p>
            <a:pPr>
              <a:defRPr/>
            </a:pPr>
            <a:endParaRPr lang="en-US" dirty="0"/>
          </a:p>
        </p:txBody>
      </p:sp>
      <p:sp>
        <p:nvSpPr>
          <p:cNvPr id="4" name="Rectangle 5"/>
          <p:cNvSpPr>
            <a:spLocks noGrp="1" noChangeArrowheads="1"/>
          </p:cNvSpPr>
          <p:nvPr>
            <p:ph type="sldNum" idx="12"/>
          </p:nvPr>
        </p:nvSpPr>
        <p:spPr>
          <a:ln/>
        </p:spPr>
        <p:txBody>
          <a:bodyPr/>
          <a:lstStyle>
            <a:lvl1pPr>
              <a:defRPr/>
            </a:lvl1pPr>
          </a:lstStyle>
          <a:p>
            <a:pPr>
              <a:defRPr/>
            </a:pPr>
            <a:fld id="{FED96A6E-38DE-4778-BB25-56E569C7C2CD}"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4825" y="301625"/>
            <a:ext cx="3316288" cy="1279525"/>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941763" y="301625"/>
            <a:ext cx="5635625" cy="64516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04825" y="1581150"/>
            <a:ext cx="3316288" cy="51720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3"/>
          <p:cNvSpPr>
            <a:spLocks noGrp="1" noChangeArrowheads="1"/>
          </p:cNvSpPr>
          <p:nvPr>
            <p:ph type="dt" idx="10"/>
          </p:nvPr>
        </p:nvSpPr>
        <p:spPr>
          <a:ln/>
        </p:spPr>
        <p:txBody>
          <a:bodyPr/>
          <a:lstStyle>
            <a:lvl1pPr>
              <a:defRPr/>
            </a:lvl1pPr>
          </a:lstStyle>
          <a:p>
            <a:pPr>
              <a:defRPr/>
            </a:pPr>
            <a:endParaRPr lang="en-US" dirty="0"/>
          </a:p>
        </p:txBody>
      </p:sp>
      <p:sp>
        <p:nvSpPr>
          <p:cNvPr id="6" name="Rectangle 4"/>
          <p:cNvSpPr>
            <a:spLocks noGrp="1" noChangeArrowheads="1"/>
          </p:cNvSpPr>
          <p:nvPr>
            <p:ph type="ftr" idx="11"/>
          </p:nvPr>
        </p:nvSpPr>
        <p:spPr>
          <a:ln/>
        </p:spPr>
        <p:txBody>
          <a:bodyPr/>
          <a:lstStyle>
            <a:lvl1pPr>
              <a:defRPr/>
            </a:lvl1pPr>
          </a:lstStyle>
          <a:p>
            <a:pPr>
              <a:defRPr/>
            </a:pPr>
            <a:endParaRPr lang="en-US" dirty="0"/>
          </a:p>
        </p:txBody>
      </p:sp>
      <p:sp>
        <p:nvSpPr>
          <p:cNvPr id="7" name="Rectangle 5"/>
          <p:cNvSpPr>
            <a:spLocks noGrp="1" noChangeArrowheads="1"/>
          </p:cNvSpPr>
          <p:nvPr>
            <p:ph type="sldNum" idx="12"/>
          </p:nvPr>
        </p:nvSpPr>
        <p:spPr>
          <a:ln/>
        </p:spPr>
        <p:txBody>
          <a:bodyPr/>
          <a:lstStyle>
            <a:lvl1pPr>
              <a:defRPr/>
            </a:lvl1pPr>
          </a:lstStyle>
          <a:p>
            <a:pPr>
              <a:defRPr/>
            </a:pPr>
            <a:fld id="{99185F42-3F41-4981-8634-D0207DC71FAF}"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76438" y="5291138"/>
            <a:ext cx="6048375" cy="625475"/>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976438" y="674688"/>
            <a:ext cx="6048375" cy="45370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976438" y="5916613"/>
            <a:ext cx="6048375" cy="8874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3"/>
          <p:cNvSpPr>
            <a:spLocks noGrp="1" noChangeArrowheads="1"/>
          </p:cNvSpPr>
          <p:nvPr>
            <p:ph type="dt" idx="10"/>
          </p:nvPr>
        </p:nvSpPr>
        <p:spPr>
          <a:ln/>
        </p:spPr>
        <p:txBody>
          <a:bodyPr/>
          <a:lstStyle>
            <a:lvl1pPr>
              <a:defRPr/>
            </a:lvl1pPr>
          </a:lstStyle>
          <a:p>
            <a:pPr>
              <a:defRPr/>
            </a:pPr>
            <a:endParaRPr lang="en-US" dirty="0"/>
          </a:p>
        </p:txBody>
      </p:sp>
      <p:sp>
        <p:nvSpPr>
          <p:cNvPr id="6" name="Rectangle 4"/>
          <p:cNvSpPr>
            <a:spLocks noGrp="1" noChangeArrowheads="1"/>
          </p:cNvSpPr>
          <p:nvPr>
            <p:ph type="ftr" idx="11"/>
          </p:nvPr>
        </p:nvSpPr>
        <p:spPr>
          <a:ln/>
        </p:spPr>
        <p:txBody>
          <a:bodyPr/>
          <a:lstStyle>
            <a:lvl1pPr>
              <a:defRPr/>
            </a:lvl1pPr>
          </a:lstStyle>
          <a:p>
            <a:pPr>
              <a:defRPr/>
            </a:pPr>
            <a:endParaRPr lang="en-US" dirty="0"/>
          </a:p>
        </p:txBody>
      </p:sp>
      <p:sp>
        <p:nvSpPr>
          <p:cNvPr id="7" name="Rectangle 5"/>
          <p:cNvSpPr>
            <a:spLocks noGrp="1" noChangeArrowheads="1"/>
          </p:cNvSpPr>
          <p:nvPr>
            <p:ph type="sldNum" idx="12"/>
          </p:nvPr>
        </p:nvSpPr>
        <p:spPr>
          <a:ln/>
        </p:spPr>
        <p:txBody>
          <a:bodyPr/>
          <a:lstStyle>
            <a:lvl1pPr>
              <a:defRPr/>
            </a:lvl1pPr>
          </a:lstStyle>
          <a:p>
            <a:pPr>
              <a:defRPr/>
            </a:pPr>
            <a:fld id="{B608CEAF-8AEC-45D9-B7B8-D8411545B883}"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503238" y="301625"/>
            <a:ext cx="9064625" cy="1255713"/>
          </a:xfrm>
          <a:prstGeom prst="rect">
            <a:avLst/>
          </a:prstGeom>
          <a:noFill/>
          <a:ln w="9525">
            <a:noFill/>
            <a:round/>
            <a:headEnd/>
            <a:tailEnd/>
          </a:ln>
        </p:spPr>
        <p:txBody>
          <a:bodyPr vert="horz" wrap="square" lIns="0" tIns="0" rIns="0" bIns="0" numCol="1" anchor="ctr" anchorCtr="0" compatLnSpc="1">
            <a:prstTxWarp prst="textNoShape">
              <a:avLst/>
            </a:prstTxWarp>
          </a:bodyPr>
          <a:lstStyle/>
          <a:p>
            <a:pPr lvl="0"/>
            <a:r>
              <a:rPr lang="en-GB" smtClean="0"/>
              <a:t>Click to edit the title text format</a:t>
            </a:r>
          </a:p>
        </p:txBody>
      </p:sp>
      <p:sp>
        <p:nvSpPr>
          <p:cNvPr id="1027" name="Rectangle 2"/>
          <p:cNvSpPr>
            <a:spLocks noGrp="1" noChangeArrowheads="1"/>
          </p:cNvSpPr>
          <p:nvPr>
            <p:ph type="body" idx="1"/>
          </p:nvPr>
        </p:nvSpPr>
        <p:spPr bwMode="auto">
          <a:xfrm>
            <a:off x="503238" y="1768475"/>
            <a:ext cx="9064625" cy="4983163"/>
          </a:xfrm>
          <a:prstGeom prst="rect">
            <a:avLst/>
          </a:prstGeom>
          <a:noFill/>
          <a:ln w="9525">
            <a:noFill/>
            <a:round/>
            <a:headEnd/>
            <a:tailEnd/>
          </a:ln>
        </p:spPr>
        <p:txBody>
          <a:bodyPr vert="horz" wrap="square" lIns="0" tIns="0" rIns="0" bIns="0" numCol="1" anchor="t" anchorCtr="0" compatLnSpc="1">
            <a:prstTxWarp prst="textNoShape">
              <a:avLst/>
            </a:prstTxWarp>
          </a:bodyPr>
          <a:lstStyle/>
          <a:p>
            <a:pPr lvl="0"/>
            <a:r>
              <a:rPr lang="en-GB" smtClean="0"/>
              <a:t>Click to edit the outline text format</a:t>
            </a:r>
          </a:p>
          <a:p>
            <a:pPr lvl="1"/>
            <a:r>
              <a:rPr lang="en-GB" smtClean="0"/>
              <a:t>Second Outline Level</a:t>
            </a:r>
          </a:p>
          <a:p>
            <a:pPr lvl="2"/>
            <a:r>
              <a:rPr lang="en-GB" smtClean="0"/>
              <a:t>Third Outline Level</a:t>
            </a:r>
          </a:p>
          <a:p>
            <a:pPr lvl="3"/>
            <a:r>
              <a:rPr lang="en-GB" smtClean="0"/>
              <a:t>Fourth Outline Level</a:t>
            </a:r>
          </a:p>
          <a:p>
            <a:pPr lvl="4"/>
            <a:r>
              <a:rPr lang="en-GB" smtClean="0"/>
              <a:t>Fifth Outline Level</a:t>
            </a:r>
          </a:p>
          <a:p>
            <a:pPr lvl="4"/>
            <a:r>
              <a:rPr lang="en-GB" smtClean="0"/>
              <a:t>Sixth Outline Level</a:t>
            </a:r>
          </a:p>
          <a:p>
            <a:pPr lvl="4"/>
            <a:r>
              <a:rPr lang="en-GB" smtClean="0"/>
              <a:t>Seventh Outline Level</a:t>
            </a:r>
          </a:p>
          <a:p>
            <a:pPr lvl="4"/>
            <a:r>
              <a:rPr lang="en-GB" smtClean="0"/>
              <a:t>Eighth Outline Level</a:t>
            </a:r>
          </a:p>
          <a:p>
            <a:pPr lvl="4"/>
            <a:r>
              <a:rPr lang="en-GB" smtClean="0"/>
              <a:t>Ninth Outline Level</a:t>
            </a:r>
          </a:p>
        </p:txBody>
      </p:sp>
      <p:sp>
        <p:nvSpPr>
          <p:cNvPr id="2" name="Rectangle 3"/>
          <p:cNvSpPr>
            <a:spLocks noGrp="1" noChangeArrowheads="1"/>
          </p:cNvSpPr>
          <p:nvPr>
            <p:ph type="dt"/>
          </p:nvPr>
        </p:nvSpPr>
        <p:spPr bwMode="auto">
          <a:xfrm>
            <a:off x="503238" y="6886575"/>
            <a:ext cx="2341562" cy="514350"/>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lvl1pPr>
              <a:lnSpc>
                <a:spcPct val="95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Times New Roman" pitchFamily="16" charset="0"/>
                <a:cs typeface="Arial Unicode MS" pitchFamily="32" charset="0"/>
              </a:defRPr>
            </a:lvl1pPr>
          </a:lstStyle>
          <a:p>
            <a:pPr>
              <a:defRPr/>
            </a:pPr>
            <a:endParaRPr lang="en-US" dirty="0"/>
          </a:p>
        </p:txBody>
      </p:sp>
      <p:sp>
        <p:nvSpPr>
          <p:cNvPr id="1028" name="Rectangle 4"/>
          <p:cNvSpPr>
            <a:spLocks noGrp="1" noChangeArrowheads="1"/>
          </p:cNvSpPr>
          <p:nvPr>
            <p:ph type="ftr"/>
          </p:nvPr>
        </p:nvSpPr>
        <p:spPr bwMode="auto">
          <a:xfrm>
            <a:off x="3448050" y="6886575"/>
            <a:ext cx="3189288" cy="514350"/>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lvl1pPr algn="ctr">
              <a:lnSpc>
                <a:spcPct val="95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Times New Roman" pitchFamily="16" charset="0"/>
                <a:cs typeface="Arial Unicode MS" pitchFamily="32" charset="0"/>
              </a:defRPr>
            </a:lvl1pPr>
          </a:lstStyle>
          <a:p>
            <a:pPr>
              <a:defRPr/>
            </a:pPr>
            <a:endParaRPr lang="en-US" dirty="0"/>
          </a:p>
        </p:txBody>
      </p:sp>
      <p:sp>
        <p:nvSpPr>
          <p:cNvPr id="1029" name="Rectangle 5"/>
          <p:cNvSpPr>
            <a:spLocks noGrp="1" noChangeArrowheads="1"/>
          </p:cNvSpPr>
          <p:nvPr>
            <p:ph type="sldNum"/>
          </p:nvPr>
        </p:nvSpPr>
        <p:spPr bwMode="auto">
          <a:xfrm>
            <a:off x="7227888" y="6886575"/>
            <a:ext cx="2341562" cy="514350"/>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lvl1pPr algn="r">
              <a:lnSpc>
                <a:spcPct val="95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Times New Roman" pitchFamily="16" charset="0"/>
                <a:cs typeface="Arial Unicode MS" pitchFamily="32" charset="0"/>
              </a:defRPr>
            </a:lvl1pPr>
          </a:lstStyle>
          <a:p>
            <a:pPr>
              <a:defRPr/>
            </a:pPr>
            <a:fld id="{A5493593-32A5-409B-A53C-BE0CD12A776A}"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ctr" defTabSz="457200" rtl="0" eaLnBrk="0" fontAlgn="base" hangingPunct="0">
        <a:lnSpc>
          <a:spcPct val="93000"/>
        </a:lnSpc>
        <a:spcBef>
          <a:spcPct val="0"/>
        </a:spcBef>
        <a:spcAft>
          <a:spcPct val="0"/>
        </a:spcAft>
        <a:buClr>
          <a:srgbClr val="000000"/>
        </a:buClr>
        <a:buSzPct val="45000"/>
        <a:buFont typeface="Wingdings" charset="2"/>
        <a:defRPr sz="4400">
          <a:solidFill>
            <a:srgbClr val="000000"/>
          </a:solidFill>
          <a:latin typeface="+mj-lt"/>
          <a:ea typeface="+mj-ea"/>
          <a:cs typeface="+mj-cs"/>
        </a:defRPr>
      </a:lvl1pPr>
      <a:lvl2pPr algn="ctr" defTabSz="457200" rtl="0" eaLnBrk="0" fontAlgn="base" hangingPunct="0">
        <a:lnSpc>
          <a:spcPct val="93000"/>
        </a:lnSpc>
        <a:spcBef>
          <a:spcPct val="0"/>
        </a:spcBef>
        <a:spcAft>
          <a:spcPct val="0"/>
        </a:spcAft>
        <a:buClr>
          <a:srgbClr val="000000"/>
        </a:buClr>
        <a:buSzPct val="45000"/>
        <a:buFont typeface="Wingdings" charset="2"/>
        <a:defRPr sz="4400">
          <a:solidFill>
            <a:srgbClr val="000000"/>
          </a:solidFill>
          <a:latin typeface="Arial" charset="0"/>
          <a:ea typeface="MS Gothic" charset="-128"/>
        </a:defRPr>
      </a:lvl2pPr>
      <a:lvl3pPr algn="ctr" defTabSz="457200" rtl="0" eaLnBrk="0" fontAlgn="base" hangingPunct="0">
        <a:lnSpc>
          <a:spcPct val="93000"/>
        </a:lnSpc>
        <a:spcBef>
          <a:spcPct val="0"/>
        </a:spcBef>
        <a:spcAft>
          <a:spcPct val="0"/>
        </a:spcAft>
        <a:buClr>
          <a:srgbClr val="000000"/>
        </a:buClr>
        <a:buSzPct val="45000"/>
        <a:buFont typeface="Wingdings" charset="2"/>
        <a:defRPr sz="4400">
          <a:solidFill>
            <a:srgbClr val="000000"/>
          </a:solidFill>
          <a:latin typeface="Arial" charset="0"/>
          <a:ea typeface="MS Gothic" charset="-128"/>
        </a:defRPr>
      </a:lvl3pPr>
      <a:lvl4pPr algn="ctr" defTabSz="457200" rtl="0" eaLnBrk="0" fontAlgn="base" hangingPunct="0">
        <a:lnSpc>
          <a:spcPct val="93000"/>
        </a:lnSpc>
        <a:spcBef>
          <a:spcPct val="0"/>
        </a:spcBef>
        <a:spcAft>
          <a:spcPct val="0"/>
        </a:spcAft>
        <a:buClr>
          <a:srgbClr val="000000"/>
        </a:buClr>
        <a:buSzPct val="45000"/>
        <a:buFont typeface="Wingdings" charset="2"/>
        <a:defRPr sz="4400">
          <a:solidFill>
            <a:srgbClr val="000000"/>
          </a:solidFill>
          <a:latin typeface="Arial" charset="0"/>
          <a:ea typeface="MS Gothic" charset="-128"/>
        </a:defRPr>
      </a:lvl4pPr>
      <a:lvl5pPr algn="ctr" defTabSz="457200" rtl="0" eaLnBrk="0" fontAlgn="base" hangingPunct="0">
        <a:lnSpc>
          <a:spcPct val="93000"/>
        </a:lnSpc>
        <a:spcBef>
          <a:spcPct val="0"/>
        </a:spcBef>
        <a:spcAft>
          <a:spcPct val="0"/>
        </a:spcAft>
        <a:buClr>
          <a:srgbClr val="000000"/>
        </a:buClr>
        <a:buSzPct val="45000"/>
        <a:buFont typeface="Wingdings" charset="2"/>
        <a:defRPr sz="4400">
          <a:solidFill>
            <a:srgbClr val="000000"/>
          </a:solidFill>
          <a:latin typeface="Arial" charset="0"/>
          <a:ea typeface="MS Gothic" charset="-128"/>
        </a:defRPr>
      </a:lvl5pPr>
      <a:lvl6pPr marL="457200" algn="ctr" defTabSz="457200" rtl="0" fontAlgn="base" hangingPunct="0">
        <a:lnSpc>
          <a:spcPct val="93000"/>
        </a:lnSpc>
        <a:spcBef>
          <a:spcPct val="0"/>
        </a:spcBef>
        <a:spcAft>
          <a:spcPct val="0"/>
        </a:spcAft>
        <a:buClr>
          <a:srgbClr val="000000"/>
        </a:buClr>
        <a:buSzPct val="45000"/>
        <a:buFont typeface="Wingdings" charset="2"/>
        <a:defRPr sz="4400">
          <a:solidFill>
            <a:srgbClr val="000000"/>
          </a:solidFill>
          <a:latin typeface="Arial" charset="0"/>
          <a:ea typeface="MS Gothic" charset="-128"/>
        </a:defRPr>
      </a:lvl6pPr>
      <a:lvl7pPr marL="914400" algn="ctr" defTabSz="457200" rtl="0" fontAlgn="base" hangingPunct="0">
        <a:lnSpc>
          <a:spcPct val="93000"/>
        </a:lnSpc>
        <a:spcBef>
          <a:spcPct val="0"/>
        </a:spcBef>
        <a:spcAft>
          <a:spcPct val="0"/>
        </a:spcAft>
        <a:buClr>
          <a:srgbClr val="000000"/>
        </a:buClr>
        <a:buSzPct val="45000"/>
        <a:buFont typeface="Wingdings" charset="2"/>
        <a:defRPr sz="4400">
          <a:solidFill>
            <a:srgbClr val="000000"/>
          </a:solidFill>
          <a:latin typeface="Arial" charset="0"/>
          <a:ea typeface="MS Gothic" charset="-128"/>
        </a:defRPr>
      </a:lvl7pPr>
      <a:lvl8pPr marL="1371600" algn="ctr" defTabSz="457200" rtl="0" fontAlgn="base" hangingPunct="0">
        <a:lnSpc>
          <a:spcPct val="93000"/>
        </a:lnSpc>
        <a:spcBef>
          <a:spcPct val="0"/>
        </a:spcBef>
        <a:spcAft>
          <a:spcPct val="0"/>
        </a:spcAft>
        <a:buClr>
          <a:srgbClr val="000000"/>
        </a:buClr>
        <a:buSzPct val="45000"/>
        <a:buFont typeface="Wingdings" charset="2"/>
        <a:defRPr sz="4400">
          <a:solidFill>
            <a:srgbClr val="000000"/>
          </a:solidFill>
          <a:latin typeface="Arial" charset="0"/>
          <a:ea typeface="MS Gothic" charset="-128"/>
        </a:defRPr>
      </a:lvl8pPr>
      <a:lvl9pPr marL="1828800" algn="ctr" defTabSz="457200" rtl="0" fontAlgn="base" hangingPunct="0">
        <a:lnSpc>
          <a:spcPct val="93000"/>
        </a:lnSpc>
        <a:spcBef>
          <a:spcPct val="0"/>
        </a:spcBef>
        <a:spcAft>
          <a:spcPct val="0"/>
        </a:spcAft>
        <a:buClr>
          <a:srgbClr val="000000"/>
        </a:buClr>
        <a:buSzPct val="45000"/>
        <a:buFont typeface="Wingdings" charset="2"/>
        <a:defRPr sz="4400">
          <a:solidFill>
            <a:srgbClr val="000000"/>
          </a:solidFill>
          <a:latin typeface="Arial" charset="0"/>
          <a:ea typeface="MS Gothic" charset="-128"/>
        </a:defRPr>
      </a:lvl9pPr>
    </p:titleStyle>
    <p:bodyStyle>
      <a:lvl1pPr marL="427038" indent="-322263" algn="l" defTabSz="457200" rtl="0" eaLnBrk="0" fontAlgn="base" hangingPunct="0">
        <a:lnSpc>
          <a:spcPct val="93000"/>
        </a:lnSpc>
        <a:spcBef>
          <a:spcPct val="0"/>
        </a:spcBef>
        <a:spcAft>
          <a:spcPts val="1425"/>
        </a:spcAft>
        <a:buClr>
          <a:srgbClr val="000000"/>
        </a:buClr>
        <a:buSzPct val="45000"/>
        <a:buFont typeface="Wingdings" charset="2"/>
        <a:buChar char=""/>
        <a:defRPr sz="3200">
          <a:solidFill>
            <a:srgbClr val="000000"/>
          </a:solidFill>
          <a:latin typeface="+mn-lt"/>
          <a:ea typeface="+mn-ea"/>
          <a:cs typeface="+mn-cs"/>
        </a:defRPr>
      </a:lvl1pPr>
      <a:lvl2pPr marL="858838" indent="-285750" algn="l" defTabSz="457200" rtl="0" eaLnBrk="0" fontAlgn="base" hangingPunct="0">
        <a:lnSpc>
          <a:spcPct val="93000"/>
        </a:lnSpc>
        <a:spcBef>
          <a:spcPct val="0"/>
        </a:spcBef>
        <a:spcAft>
          <a:spcPts val="1138"/>
        </a:spcAft>
        <a:buClr>
          <a:srgbClr val="000000"/>
        </a:buClr>
        <a:buSzPct val="75000"/>
        <a:buFont typeface="Symbol" charset="2"/>
        <a:buChar char=""/>
        <a:defRPr sz="2800">
          <a:solidFill>
            <a:srgbClr val="000000"/>
          </a:solidFill>
          <a:latin typeface="+mn-lt"/>
          <a:ea typeface="+mn-ea"/>
        </a:defRPr>
      </a:lvl2pPr>
      <a:lvl3pPr marL="1290638" indent="-212725" algn="l" defTabSz="457200" rtl="0" eaLnBrk="0" fontAlgn="base" hangingPunct="0">
        <a:lnSpc>
          <a:spcPct val="93000"/>
        </a:lnSpc>
        <a:spcBef>
          <a:spcPct val="0"/>
        </a:spcBef>
        <a:spcAft>
          <a:spcPts val="850"/>
        </a:spcAft>
        <a:buClr>
          <a:srgbClr val="000000"/>
        </a:buClr>
        <a:buSzPct val="45000"/>
        <a:buFont typeface="Wingdings" charset="2"/>
        <a:buChar char=""/>
        <a:defRPr sz="2400">
          <a:solidFill>
            <a:srgbClr val="000000"/>
          </a:solidFill>
          <a:latin typeface="+mn-lt"/>
          <a:ea typeface="+mn-ea"/>
        </a:defRPr>
      </a:lvl3pPr>
      <a:lvl4pPr marL="1722438" indent="-211138" algn="l" defTabSz="457200" rtl="0" eaLnBrk="0" fontAlgn="base" hangingPunct="0">
        <a:lnSpc>
          <a:spcPct val="93000"/>
        </a:lnSpc>
        <a:spcBef>
          <a:spcPct val="0"/>
        </a:spcBef>
        <a:spcAft>
          <a:spcPts val="575"/>
        </a:spcAft>
        <a:buClr>
          <a:srgbClr val="000000"/>
        </a:buClr>
        <a:buSzPct val="75000"/>
        <a:buFont typeface="Symbol" charset="2"/>
        <a:buChar char=""/>
        <a:defRPr sz="2000">
          <a:solidFill>
            <a:srgbClr val="000000"/>
          </a:solidFill>
          <a:latin typeface="+mn-lt"/>
          <a:ea typeface="+mn-ea"/>
        </a:defRPr>
      </a:lvl4pPr>
      <a:lvl5pPr marL="2154238" indent="-212725" algn="l" defTabSz="457200" rtl="0" eaLnBrk="0" fontAlgn="base" hangingPunct="0">
        <a:lnSpc>
          <a:spcPct val="93000"/>
        </a:lnSpc>
        <a:spcBef>
          <a:spcPct val="0"/>
        </a:spcBef>
        <a:spcAft>
          <a:spcPts val="288"/>
        </a:spcAft>
        <a:buClr>
          <a:srgbClr val="000000"/>
        </a:buClr>
        <a:buSzPct val="45000"/>
        <a:buFont typeface="Wingdings" charset="2"/>
        <a:buChar char=""/>
        <a:defRPr sz="2000">
          <a:solidFill>
            <a:srgbClr val="000000"/>
          </a:solidFill>
          <a:latin typeface="+mn-lt"/>
          <a:ea typeface="+mn-ea"/>
        </a:defRPr>
      </a:lvl5pPr>
      <a:lvl6pPr marL="2611438" indent="-212725" algn="l" defTabSz="457200" rtl="0" fontAlgn="base" hangingPunct="0">
        <a:lnSpc>
          <a:spcPct val="93000"/>
        </a:lnSpc>
        <a:spcBef>
          <a:spcPct val="0"/>
        </a:spcBef>
        <a:spcAft>
          <a:spcPts val="288"/>
        </a:spcAft>
        <a:buClr>
          <a:srgbClr val="000000"/>
        </a:buClr>
        <a:buSzPct val="45000"/>
        <a:buFont typeface="Wingdings" charset="2"/>
        <a:buChar char=""/>
        <a:defRPr sz="2000">
          <a:solidFill>
            <a:srgbClr val="000000"/>
          </a:solidFill>
          <a:latin typeface="+mn-lt"/>
          <a:ea typeface="+mn-ea"/>
        </a:defRPr>
      </a:lvl6pPr>
      <a:lvl7pPr marL="3068638" indent="-212725" algn="l" defTabSz="457200" rtl="0" fontAlgn="base" hangingPunct="0">
        <a:lnSpc>
          <a:spcPct val="93000"/>
        </a:lnSpc>
        <a:spcBef>
          <a:spcPct val="0"/>
        </a:spcBef>
        <a:spcAft>
          <a:spcPts val="288"/>
        </a:spcAft>
        <a:buClr>
          <a:srgbClr val="000000"/>
        </a:buClr>
        <a:buSzPct val="45000"/>
        <a:buFont typeface="Wingdings" charset="2"/>
        <a:buChar char=""/>
        <a:defRPr sz="2000">
          <a:solidFill>
            <a:srgbClr val="000000"/>
          </a:solidFill>
          <a:latin typeface="+mn-lt"/>
          <a:ea typeface="+mn-ea"/>
        </a:defRPr>
      </a:lvl7pPr>
      <a:lvl8pPr marL="3525838" indent="-212725" algn="l" defTabSz="457200" rtl="0" fontAlgn="base" hangingPunct="0">
        <a:lnSpc>
          <a:spcPct val="93000"/>
        </a:lnSpc>
        <a:spcBef>
          <a:spcPct val="0"/>
        </a:spcBef>
        <a:spcAft>
          <a:spcPts val="288"/>
        </a:spcAft>
        <a:buClr>
          <a:srgbClr val="000000"/>
        </a:buClr>
        <a:buSzPct val="45000"/>
        <a:buFont typeface="Wingdings" charset="2"/>
        <a:buChar char=""/>
        <a:defRPr sz="2000">
          <a:solidFill>
            <a:srgbClr val="000000"/>
          </a:solidFill>
          <a:latin typeface="+mn-lt"/>
          <a:ea typeface="+mn-ea"/>
        </a:defRPr>
      </a:lvl8pPr>
      <a:lvl9pPr marL="3983038" indent="-212725" algn="l" defTabSz="457200" rtl="0" fontAlgn="base" hangingPunct="0">
        <a:lnSpc>
          <a:spcPct val="93000"/>
        </a:lnSpc>
        <a:spcBef>
          <a:spcPct val="0"/>
        </a:spcBef>
        <a:spcAft>
          <a:spcPts val="288"/>
        </a:spcAft>
        <a:buClr>
          <a:srgbClr val="000000"/>
        </a:buClr>
        <a:buSzPct val="45000"/>
        <a:buFont typeface="Wingdings" charset="2"/>
        <a:buChar char=""/>
        <a:defRPr sz="2000">
          <a:solidFill>
            <a:srgbClr val="000000"/>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2.gif"/></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hyperlink" Target="http://www.ideas.aetn.org/" TargetMode="External"/><Relationship Id="rId2" Type="http://schemas.openxmlformats.org/officeDocument/2006/relationships/notesSlide" Target="../notesSlides/notesSlide22.xml"/><Relationship Id="rId1" Type="http://schemas.openxmlformats.org/officeDocument/2006/relationships/slideLayout" Target="../slideLayouts/slideLayout12.xml"/><Relationship Id="rId4" Type="http://schemas.openxmlformats.org/officeDocument/2006/relationships/image" Target="../media/image18.gif"/></Relationships>
</file>

<file path=ppt/slides/_rels/slide2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3.xml"/><Relationship Id="rId1" Type="http://schemas.openxmlformats.org/officeDocument/2006/relationships/slideLayout" Target="../slideLayouts/slideLayout12.xml"/><Relationship Id="rId4" Type="http://schemas.openxmlformats.org/officeDocument/2006/relationships/image" Target="../media/image20.wmf"/></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
          <p:cNvSpPr>
            <a:spLocks noGrp="1" noChangeArrowheads="1"/>
          </p:cNvSpPr>
          <p:nvPr>
            <p:ph type="title"/>
          </p:nvPr>
        </p:nvSpPr>
        <p:spPr>
          <a:xfrm>
            <a:off x="503238" y="987425"/>
            <a:ext cx="9064625" cy="1801812"/>
          </a:xfrm>
        </p:spPr>
        <p:txBody>
          <a:bodyPr/>
          <a:lstStyle/>
          <a:p>
            <a:r>
              <a:rPr lang="en-US" sz="7200" b="1" dirty="0" smtClean="0"/>
              <a:t>Save Time with</a:t>
            </a:r>
            <a:br>
              <a:rPr lang="en-US" sz="7200" b="1" dirty="0" smtClean="0"/>
            </a:br>
            <a:r>
              <a:rPr lang="en-US" sz="7200" b="1" dirty="0" smtClean="0"/>
              <a:t>Mail Merge</a:t>
            </a:r>
          </a:p>
        </p:txBody>
      </p:sp>
      <p:sp>
        <p:nvSpPr>
          <p:cNvPr id="2051" name="Rectangle 2"/>
          <p:cNvSpPr>
            <a:spLocks noGrp="1" noChangeArrowheads="1"/>
          </p:cNvSpPr>
          <p:nvPr>
            <p:ph type="subTitle" idx="4294967295"/>
          </p:nvPr>
        </p:nvSpPr>
        <p:spPr>
          <a:xfrm>
            <a:off x="312737" y="4541838"/>
            <a:ext cx="9070975" cy="3298825"/>
          </a:xfrm>
        </p:spPr>
        <p:txBody>
          <a:bodyPr anchor="ctr"/>
          <a:lstStyle/>
          <a:p>
            <a:pPr marL="0" indent="0" algn="ctr"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3600" dirty="0" smtClean="0">
                <a:latin typeface="Arial Unicode MS" pitchFamily="32" charset="0"/>
              </a:rPr>
              <a:t>Presented by:</a:t>
            </a:r>
          </a:p>
          <a:p>
            <a:pPr marL="0" indent="0" algn="ctr"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3600" dirty="0" smtClean="0">
                <a:latin typeface="Arial Unicode MS" pitchFamily="32" charset="0"/>
              </a:rPr>
              <a:t>Julie Quast, M.S.E.</a:t>
            </a:r>
          </a:p>
          <a:p>
            <a:pPr marL="0" indent="0" algn="ctr"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3600" dirty="0" smtClean="0">
                <a:latin typeface="Arial Unicode MS" pitchFamily="32" charset="0"/>
              </a:rPr>
              <a:t>National Board Certified Teacher</a:t>
            </a:r>
          </a:p>
        </p:txBody>
      </p:sp>
      <p:pic>
        <p:nvPicPr>
          <p:cNvPr id="2052" name="Picture 3"/>
          <p:cNvPicPr>
            <a:picLocks noChangeAspect="1" noChangeArrowheads="1"/>
          </p:cNvPicPr>
          <p:nvPr/>
        </p:nvPicPr>
        <p:blipFill>
          <a:blip r:embed="rId3" cstate="print"/>
          <a:srcRect/>
          <a:stretch>
            <a:fillRect/>
          </a:stretch>
        </p:blipFill>
        <p:spPr bwMode="auto">
          <a:xfrm>
            <a:off x="457200" y="2560637"/>
            <a:ext cx="2057400" cy="2971800"/>
          </a:xfrm>
          <a:prstGeom prst="rect">
            <a:avLst/>
          </a:prstGeom>
          <a:noFill/>
          <a:ln w="9525">
            <a:noFill/>
            <a:round/>
            <a:headEnd/>
            <a:tailEnd/>
          </a:ln>
        </p:spPr>
      </p:pic>
      <p:pic>
        <p:nvPicPr>
          <p:cNvPr id="2053" name="Picture 4"/>
          <p:cNvPicPr>
            <a:picLocks noChangeAspect="1" noChangeArrowheads="1"/>
          </p:cNvPicPr>
          <p:nvPr/>
        </p:nvPicPr>
        <p:blipFill>
          <a:blip r:embed="rId4" cstate="print"/>
          <a:srcRect/>
          <a:stretch>
            <a:fillRect/>
          </a:stretch>
        </p:blipFill>
        <p:spPr bwMode="auto">
          <a:xfrm>
            <a:off x="7086600" y="2286000"/>
            <a:ext cx="2743200" cy="3886200"/>
          </a:xfrm>
          <a:prstGeom prst="rect">
            <a:avLst/>
          </a:prstGeom>
          <a:noFill/>
          <a:ln w="9525">
            <a:noFill/>
            <a:round/>
            <a:headEnd/>
            <a:tailEnd/>
          </a:ln>
        </p:spPr>
      </p:pic>
      <p:sp>
        <p:nvSpPr>
          <p:cNvPr id="6" name="Slide Number Placeholder 5"/>
          <p:cNvSpPr>
            <a:spLocks noGrp="1"/>
          </p:cNvSpPr>
          <p:nvPr>
            <p:ph type="sldNum" idx="12"/>
          </p:nvPr>
        </p:nvSpPr>
        <p:spPr/>
        <p:txBody>
          <a:bodyPr/>
          <a:lstStyle/>
          <a:p>
            <a:pPr>
              <a:defRPr/>
            </a:pPr>
            <a:fld id="{0275C2F8-84FA-421E-8071-F2F0B24047C0}" type="slidenum">
              <a:rPr lang="en-US" smtClean="0"/>
              <a:pPr>
                <a:defRPr/>
              </a:pPr>
              <a:t>1</a:t>
            </a:fld>
            <a:endParaRPr lang="en-US" dirty="0"/>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5"/>
          <p:cNvSpPr>
            <a:spLocks noChangeArrowheads="1"/>
          </p:cNvSpPr>
          <p:nvPr/>
        </p:nvSpPr>
        <p:spPr bwMode="auto">
          <a:xfrm>
            <a:off x="4887913" y="417512"/>
            <a:ext cx="4953000" cy="4657725"/>
          </a:xfrm>
          <a:prstGeom prst="rect">
            <a:avLst/>
          </a:prstGeom>
          <a:noFill/>
          <a:ln w="9525">
            <a:noFill/>
            <a:miter lim="800000"/>
            <a:headEnd/>
            <a:tailEnd/>
          </a:ln>
          <a:effectLst/>
        </p:spPr>
        <p:txBody>
          <a:bodyPr/>
          <a:lstStyle/>
          <a:p>
            <a:pPr marL="228600" indent="-228600" algn="ctr">
              <a:spcAft>
                <a:spcPct val="45000"/>
              </a:spcAft>
              <a:defRPr/>
            </a:pPr>
            <a:r>
              <a:rPr lang="en-US" sz="6600" b="1" dirty="0" smtClean="0">
                <a:solidFill>
                  <a:schemeClr val="tx1">
                    <a:lumMod val="95000"/>
                    <a:lumOff val="5000"/>
                  </a:schemeClr>
                </a:solidFill>
                <a:latin typeface="Juice ITC" pitchFamily="82" charset="0"/>
              </a:rPr>
              <a:t>Fields</a:t>
            </a:r>
            <a:endParaRPr lang="en-US" sz="6600" b="1" dirty="0">
              <a:solidFill>
                <a:schemeClr val="tx1">
                  <a:lumMod val="95000"/>
                  <a:lumOff val="5000"/>
                </a:schemeClr>
              </a:solidFill>
              <a:latin typeface="Juice ITC" pitchFamily="82" charset="0"/>
            </a:endParaRPr>
          </a:p>
          <a:p>
            <a:pPr marL="228600" indent="-228600">
              <a:spcAft>
                <a:spcPct val="45000"/>
              </a:spcAft>
              <a:buFontTx/>
              <a:buChar char="•"/>
              <a:defRPr/>
            </a:pPr>
            <a:r>
              <a:rPr lang="en-US" sz="4000" dirty="0" smtClean="0">
                <a:solidFill>
                  <a:schemeClr val="tx1">
                    <a:lumMod val="95000"/>
                    <a:lumOff val="5000"/>
                  </a:schemeClr>
                </a:solidFill>
              </a:rPr>
              <a:t>Add </a:t>
            </a:r>
            <a:r>
              <a:rPr lang="en-US" sz="4000" dirty="0">
                <a:solidFill>
                  <a:schemeClr val="tx1">
                    <a:lumMod val="95000"/>
                    <a:lumOff val="5000"/>
                  </a:schemeClr>
                </a:solidFill>
              </a:rPr>
              <a:t>placeholders, called fields, to the main document for each category (column) of unique information that you want to include. </a:t>
            </a:r>
          </a:p>
        </p:txBody>
      </p:sp>
      <p:pic>
        <p:nvPicPr>
          <p:cNvPr id="4" name="Picture 7" descr="Fields inserted into a Word document"/>
          <p:cNvPicPr>
            <a:picLocks noChangeAspect="1" noChangeArrowheads="1"/>
          </p:cNvPicPr>
          <p:nvPr/>
        </p:nvPicPr>
        <p:blipFill>
          <a:blip r:embed="rId3" cstate="print"/>
          <a:srcRect l="12489" t="4138" r="12401" b="4828"/>
          <a:stretch>
            <a:fillRect/>
          </a:stretch>
        </p:blipFill>
        <p:spPr bwMode="auto">
          <a:xfrm>
            <a:off x="163513" y="274637"/>
            <a:ext cx="4572000" cy="5486400"/>
          </a:xfrm>
          <a:prstGeom prst="rect">
            <a:avLst/>
          </a:prstGeom>
          <a:noFill/>
          <a:ln w="9525">
            <a:noFill/>
            <a:miter lim="800000"/>
            <a:headEnd/>
            <a:tailEnd/>
          </a:ln>
        </p:spPr>
      </p:pic>
      <p:sp>
        <p:nvSpPr>
          <p:cNvPr id="5" name="Text Box 6"/>
          <p:cNvSpPr txBox="1">
            <a:spLocks noChangeArrowheads="1"/>
          </p:cNvSpPr>
          <p:nvPr/>
        </p:nvSpPr>
        <p:spPr bwMode="auto">
          <a:xfrm>
            <a:off x="544512" y="5837237"/>
            <a:ext cx="3810000" cy="1466171"/>
          </a:xfrm>
          <a:prstGeom prst="rect">
            <a:avLst/>
          </a:prstGeom>
          <a:noFill/>
          <a:ln w="9525">
            <a:noFill/>
            <a:miter lim="800000"/>
            <a:headEnd/>
            <a:tailEnd/>
          </a:ln>
          <a:effectLst/>
        </p:spPr>
        <p:txBody>
          <a:bodyPr wrap="square">
            <a:spAutoFit/>
          </a:bodyPr>
          <a:lstStyle/>
          <a:p>
            <a:pPr>
              <a:spcBef>
                <a:spcPct val="50000"/>
              </a:spcBef>
              <a:defRPr/>
            </a:pPr>
            <a:r>
              <a:rPr lang="en-US" sz="3200" dirty="0">
                <a:solidFill>
                  <a:schemeClr val="tx1">
                    <a:lumMod val="95000"/>
                    <a:lumOff val="5000"/>
                  </a:schemeClr>
                </a:solidFill>
              </a:rPr>
              <a:t>A field representing data is surrounded by chevrons (« »).</a:t>
            </a:r>
          </a:p>
        </p:txBody>
      </p:sp>
      <p:sp>
        <p:nvSpPr>
          <p:cNvPr id="6" name="Slide Number Placeholder 5"/>
          <p:cNvSpPr>
            <a:spLocks noGrp="1"/>
          </p:cNvSpPr>
          <p:nvPr>
            <p:ph type="sldNum" idx="12"/>
          </p:nvPr>
        </p:nvSpPr>
        <p:spPr/>
        <p:txBody>
          <a:bodyPr/>
          <a:lstStyle/>
          <a:p>
            <a:pPr>
              <a:defRPr/>
            </a:pPr>
            <a:fld id="{0275C2F8-84FA-421E-8071-F2F0B24047C0}" type="slidenum">
              <a:rPr lang="en-US" smtClean="0"/>
              <a:pPr>
                <a:defRPr/>
              </a:pPr>
              <a:t>10</a:t>
            </a:fld>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Bottom)">
                                      <p:cBhvr>
                                        <p:cTn id="12" dur="500"/>
                                        <p:tgtEl>
                                          <p:spTgt spid="3">
                                            <p:txEl>
                                              <p:pRg st="1" end="1"/>
                                            </p:txEl>
                                          </p:spTgt>
                                        </p:tgtEl>
                                      </p:cBhvr>
                                    </p:animEffect>
                                  </p:childTnLst>
                                </p:cTn>
                              </p:par>
                            </p:childTnLst>
                          </p:cTn>
                        </p:par>
                        <p:par>
                          <p:cTn id="13" fill="hold">
                            <p:stCondLst>
                              <p:cond delay="500"/>
                            </p:stCondLst>
                            <p:childTnLst>
                              <p:par>
                                <p:cTn id="14" presetID="12" presetClass="entr" presetSubtype="1"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slide(fromTop)">
                                      <p:cBhvr>
                                        <p:cTn id="16" dur="500"/>
                                        <p:tgtEl>
                                          <p:spTgt spid="4"/>
                                        </p:tgtEl>
                                      </p:cBhvr>
                                    </p:animEffect>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slide(fromTop)">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utoUpdateAnimBg="0"/>
      <p:bldP spid="5"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ChangeArrowheads="1"/>
          </p:cNvSpPr>
          <p:nvPr>
            <p:ph type="title"/>
          </p:nvPr>
        </p:nvSpPr>
        <p:spPr>
          <a:xfrm>
            <a:off x="503238" y="-119063"/>
            <a:ext cx="9070975" cy="1384301"/>
          </a:xfrm>
        </p:spPr>
        <p:txBody>
          <a:bodyPr/>
          <a:lstStyle/>
          <a:p>
            <a:pPr eaLnBrk="1">
              <a:lnSpc>
                <a:spcPct val="94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7200" b="1" dirty="0" smtClean="0">
                <a:latin typeface="Juice ITC" pitchFamily="80" charset="0"/>
              </a:rPr>
              <a:t>Next Record</a:t>
            </a:r>
          </a:p>
        </p:txBody>
      </p:sp>
      <p:sp>
        <p:nvSpPr>
          <p:cNvPr id="17411" name="Rectangle 2"/>
          <p:cNvSpPr>
            <a:spLocks noGrp="1" noChangeArrowheads="1"/>
          </p:cNvSpPr>
          <p:nvPr>
            <p:ph type="subTitle" idx="4294967295"/>
          </p:nvPr>
        </p:nvSpPr>
        <p:spPr>
          <a:xfrm>
            <a:off x="304800" y="938213"/>
            <a:ext cx="9383713" cy="6651625"/>
          </a:xfrm>
        </p:spPr>
        <p:txBody>
          <a:bodyPr anchor="ctr"/>
          <a:lstStyle/>
          <a:p>
            <a:pPr marL="0" indent="0"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3600" dirty="0" smtClean="0">
                <a:latin typeface="Arial Unicode MS" pitchFamily="32" charset="0"/>
              </a:rPr>
              <a:t>Merge will create a new page for each record. </a:t>
            </a:r>
          </a:p>
          <a:p>
            <a:pPr marL="0" indent="0"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sz="3600" dirty="0" smtClean="0">
              <a:latin typeface="Arial Unicode MS" pitchFamily="32" charset="0"/>
            </a:endParaRPr>
          </a:p>
          <a:p>
            <a:pPr marL="0" indent="0"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3600" dirty="0" smtClean="0">
                <a:latin typeface="Arial Unicode MS" pitchFamily="32" charset="0"/>
              </a:rPr>
              <a:t>For multiple records on a single page, select </a:t>
            </a:r>
            <a:r>
              <a:rPr lang="en-US" sz="3600" b="1" dirty="0" smtClean="0">
                <a:latin typeface="Arial Unicode MS" pitchFamily="32" charset="0"/>
              </a:rPr>
              <a:t>“Next Record” </a:t>
            </a:r>
            <a:r>
              <a:rPr lang="en-US" sz="3600" dirty="0" smtClean="0">
                <a:latin typeface="Arial Unicode MS" pitchFamily="32" charset="0"/>
              </a:rPr>
              <a:t>and copy paste your information under.  You need to do this for each additional item you want on the single page. If you want four names on a page, copy paste “Next Record” with your information four times.   Examples: a postcard, class list, reading log</a:t>
            </a:r>
          </a:p>
        </p:txBody>
      </p:sp>
      <p:sp>
        <p:nvSpPr>
          <p:cNvPr id="4" name="Slide Number Placeholder 3"/>
          <p:cNvSpPr>
            <a:spLocks noGrp="1"/>
          </p:cNvSpPr>
          <p:nvPr>
            <p:ph type="sldNum" idx="12"/>
          </p:nvPr>
        </p:nvSpPr>
        <p:spPr/>
        <p:txBody>
          <a:bodyPr/>
          <a:lstStyle/>
          <a:p>
            <a:pPr>
              <a:defRPr/>
            </a:pPr>
            <a:fld id="{0275C2F8-84FA-421E-8071-F2F0B24047C0}" type="slidenum">
              <a:rPr lang="en-US" smtClean="0"/>
              <a:pPr>
                <a:defRPr/>
              </a:pPr>
              <a:t>11</a:t>
            </a:fld>
            <a:endParaRPr lang="en-US" dirty="0"/>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ChangeArrowheads="1"/>
          </p:cNvSpPr>
          <p:nvPr>
            <p:ph type="title"/>
          </p:nvPr>
        </p:nvSpPr>
        <p:spPr>
          <a:xfrm>
            <a:off x="503238" y="-119063"/>
            <a:ext cx="9070975" cy="1384301"/>
          </a:xfrm>
        </p:spPr>
        <p:txBody>
          <a:bodyPr/>
          <a:lstStyle/>
          <a:p>
            <a:pPr eaLnBrk="1">
              <a:lnSpc>
                <a:spcPct val="94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7200" b="1" dirty="0" smtClean="0">
                <a:latin typeface="Juice ITC" pitchFamily="80" charset="0"/>
              </a:rPr>
              <a:t>Example of “Next Record”</a:t>
            </a:r>
          </a:p>
        </p:txBody>
      </p:sp>
      <p:pic>
        <p:nvPicPr>
          <p:cNvPr id="7170" name="Picture 2"/>
          <p:cNvPicPr>
            <a:picLocks noChangeAspect="1" noChangeArrowheads="1"/>
          </p:cNvPicPr>
          <p:nvPr/>
        </p:nvPicPr>
        <p:blipFill>
          <a:blip r:embed="rId3" cstate="print"/>
          <a:srcRect/>
          <a:stretch>
            <a:fillRect/>
          </a:stretch>
        </p:blipFill>
        <p:spPr bwMode="auto">
          <a:xfrm>
            <a:off x="404870" y="1112837"/>
            <a:ext cx="9436041" cy="6400800"/>
          </a:xfrm>
          <a:prstGeom prst="rect">
            <a:avLst/>
          </a:prstGeom>
          <a:noFill/>
          <a:ln w="22225">
            <a:solidFill>
              <a:schemeClr val="tx1"/>
            </a:solidFill>
            <a:miter lim="800000"/>
            <a:headEnd/>
            <a:tailEnd/>
          </a:ln>
        </p:spPr>
      </p:pic>
      <p:sp>
        <p:nvSpPr>
          <p:cNvPr id="5" name="Slide Number Placeholder 4"/>
          <p:cNvSpPr>
            <a:spLocks noGrp="1"/>
          </p:cNvSpPr>
          <p:nvPr>
            <p:ph type="sldNum" idx="12"/>
          </p:nvPr>
        </p:nvSpPr>
        <p:spPr/>
        <p:txBody>
          <a:bodyPr/>
          <a:lstStyle/>
          <a:p>
            <a:pPr>
              <a:defRPr/>
            </a:pPr>
            <a:fld id="{0275C2F8-84FA-421E-8071-F2F0B24047C0}" type="slidenum">
              <a:rPr lang="en-US" smtClean="0"/>
              <a:pPr>
                <a:defRPr/>
              </a:pPr>
              <a:t>12</a:t>
            </a:fld>
            <a:endParaRPr lang="en-US" dirty="0"/>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ChangeArrowheads="1"/>
          </p:cNvSpPr>
          <p:nvPr>
            <p:ph type="title"/>
          </p:nvPr>
        </p:nvSpPr>
        <p:spPr>
          <a:xfrm>
            <a:off x="503238" y="-119063"/>
            <a:ext cx="9070975" cy="1384301"/>
          </a:xfrm>
        </p:spPr>
        <p:txBody>
          <a:bodyPr/>
          <a:lstStyle/>
          <a:p>
            <a:pPr eaLnBrk="1">
              <a:lnSpc>
                <a:spcPct val="94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7200" b="1" dirty="0" smtClean="0">
                <a:latin typeface="Juice ITC" pitchFamily="80" charset="0"/>
              </a:rPr>
              <a:t>If…Then…Else…</a:t>
            </a:r>
          </a:p>
        </p:txBody>
      </p:sp>
      <p:sp>
        <p:nvSpPr>
          <p:cNvPr id="17411" name="Rectangle 2"/>
          <p:cNvSpPr>
            <a:spLocks noGrp="1" noChangeArrowheads="1"/>
          </p:cNvSpPr>
          <p:nvPr>
            <p:ph type="subTitle" idx="4294967295"/>
          </p:nvPr>
        </p:nvSpPr>
        <p:spPr>
          <a:xfrm>
            <a:off x="304800" y="5075236"/>
            <a:ext cx="9383713" cy="2590801"/>
          </a:xfrm>
        </p:spPr>
        <p:txBody>
          <a:bodyPr anchor="ctr"/>
          <a:lstStyle/>
          <a:p>
            <a:pPr marL="0" indent="0" algn="ctr"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3600" dirty="0" smtClean="0">
                <a:latin typeface="Arial Unicode MS" pitchFamily="32" charset="0"/>
              </a:rPr>
              <a:t>Select “If…Then…Else” under “Rules” </a:t>
            </a:r>
          </a:p>
          <a:p>
            <a:pPr marL="0" indent="0" algn="ctr"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3600" dirty="0" smtClean="0">
                <a:latin typeface="Arial Unicode MS" pitchFamily="32" charset="0"/>
              </a:rPr>
              <a:t>to add pronouns like he/she.</a:t>
            </a:r>
          </a:p>
        </p:txBody>
      </p:sp>
      <p:pic>
        <p:nvPicPr>
          <p:cNvPr id="6147" name="Picture 3"/>
          <p:cNvPicPr>
            <a:picLocks noChangeAspect="1" noChangeArrowheads="1"/>
          </p:cNvPicPr>
          <p:nvPr/>
        </p:nvPicPr>
        <p:blipFill>
          <a:blip r:embed="rId3" cstate="print"/>
          <a:srcRect/>
          <a:stretch>
            <a:fillRect/>
          </a:stretch>
        </p:blipFill>
        <p:spPr bwMode="auto">
          <a:xfrm>
            <a:off x="849312" y="1084261"/>
            <a:ext cx="8427327" cy="4448176"/>
          </a:xfrm>
          <a:prstGeom prst="rect">
            <a:avLst/>
          </a:prstGeom>
          <a:noFill/>
          <a:ln w="9525">
            <a:noFill/>
            <a:miter lim="800000"/>
            <a:headEnd/>
            <a:tailEnd/>
          </a:ln>
        </p:spPr>
      </p:pic>
      <p:sp>
        <p:nvSpPr>
          <p:cNvPr id="6" name="Slide Number Placeholder 5"/>
          <p:cNvSpPr>
            <a:spLocks noGrp="1"/>
          </p:cNvSpPr>
          <p:nvPr>
            <p:ph type="sldNum" idx="12"/>
          </p:nvPr>
        </p:nvSpPr>
        <p:spPr/>
        <p:txBody>
          <a:bodyPr/>
          <a:lstStyle/>
          <a:p>
            <a:pPr>
              <a:defRPr/>
            </a:pPr>
            <a:fld id="{0275C2F8-84FA-421E-8071-F2F0B24047C0}" type="slidenum">
              <a:rPr lang="en-US" smtClean="0"/>
              <a:pPr>
                <a:defRPr/>
              </a:pPr>
              <a:t>13</a:t>
            </a:fld>
            <a:endParaRPr lang="en-US" dirty="0"/>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1"/>
          <p:cNvSpPr>
            <a:spLocks noGrp="1" noChangeArrowheads="1"/>
          </p:cNvSpPr>
          <p:nvPr>
            <p:ph type="title"/>
          </p:nvPr>
        </p:nvSpPr>
        <p:spPr>
          <a:xfrm>
            <a:off x="503238" y="-84138"/>
            <a:ext cx="9070975" cy="1384301"/>
          </a:xfrm>
        </p:spPr>
        <p:txBody>
          <a:bodyPr/>
          <a:lstStyle/>
          <a:p>
            <a:pPr eaLnBrk="1">
              <a:lnSpc>
                <a:spcPct val="94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9600" b="1" i="1" dirty="0" smtClean="0">
                <a:latin typeface="Juice ITC" pitchFamily="80" charset="0"/>
              </a:rPr>
              <a:t>How to </a:t>
            </a:r>
            <a:r>
              <a:rPr lang="en-US" sz="9600" b="1" dirty="0" smtClean="0">
                <a:latin typeface="Juice ITC" pitchFamily="80" charset="0"/>
              </a:rPr>
              <a:t>Mail Merge...</a:t>
            </a:r>
          </a:p>
        </p:txBody>
      </p:sp>
      <p:sp>
        <p:nvSpPr>
          <p:cNvPr id="12291" name="Rectangle 2"/>
          <p:cNvSpPr>
            <a:spLocks noGrp="1" noChangeArrowheads="1"/>
          </p:cNvSpPr>
          <p:nvPr>
            <p:ph type="subTitle" idx="4294967295"/>
          </p:nvPr>
        </p:nvSpPr>
        <p:spPr>
          <a:xfrm>
            <a:off x="457200" y="914400"/>
            <a:ext cx="9070975" cy="6142038"/>
          </a:xfrm>
        </p:spPr>
        <p:txBody>
          <a:bodyPr anchor="ctr"/>
          <a:lstStyle/>
          <a:p>
            <a:pPr marL="0" indent="0"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3600" b="1" dirty="0" smtClean="0">
                <a:latin typeface="Arial Unicode MS" pitchFamily="32" charset="0"/>
              </a:rPr>
              <a:t>1.  Create a database</a:t>
            </a:r>
            <a:r>
              <a:rPr lang="en-US" sz="3600" dirty="0" smtClean="0">
                <a:latin typeface="Arial Unicode MS" pitchFamily="32" charset="0"/>
              </a:rPr>
              <a:t> of information.  This can be done in Excel or in Word. </a:t>
            </a:r>
          </a:p>
          <a:p>
            <a:pPr marL="0" indent="0"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sz="1600" dirty="0" smtClean="0">
              <a:latin typeface="Arial Unicode MS" pitchFamily="32" charset="0"/>
            </a:endParaRPr>
          </a:p>
          <a:p>
            <a:pPr marL="0" indent="0"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sz="1600" dirty="0" smtClean="0">
              <a:latin typeface="Arial Unicode MS" pitchFamily="32" charset="0"/>
            </a:endParaRPr>
          </a:p>
          <a:p>
            <a:pPr marL="0" indent="0"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3600" dirty="0" smtClean="0">
                <a:latin typeface="Arial Unicode MS" pitchFamily="32" charset="0"/>
              </a:rPr>
              <a:t>Think about the information you will want in your database.  For example, pronouns (he/she, his/her), titles (Mr. Mrs. for parents), etc.  You can always add to the database. </a:t>
            </a:r>
          </a:p>
        </p:txBody>
      </p:sp>
      <p:sp>
        <p:nvSpPr>
          <p:cNvPr id="4" name="Slide Number Placeholder 3"/>
          <p:cNvSpPr>
            <a:spLocks noGrp="1"/>
          </p:cNvSpPr>
          <p:nvPr>
            <p:ph type="sldNum" idx="12"/>
          </p:nvPr>
        </p:nvSpPr>
        <p:spPr/>
        <p:txBody>
          <a:bodyPr/>
          <a:lstStyle/>
          <a:p>
            <a:pPr>
              <a:defRPr/>
            </a:pPr>
            <a:fld id="{0275C2F8-84FA-421E-8071-F2F0B24047C0}" type="slidenum">
              <a:rPr lang="en-US" smtClean="0"/>
              <a:pPr>
                <a:defRPr/>
              </a:pPr>
              <a:t>14</a:t>
            </a:fld>
            <a:endParaRPr lang="en-US" dirty="0"/>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3" cstate="print"/>
          <a:srcRect/>
          <a:stretch>
            <a:fillRect/>
          </a:stretch>
        </p:blipFill>
        <p:spPr bwMode="auto">
          <a:xfrm>
            <a:off x="0" y="1112837"/>
            <a:ext cx="9962148" cy="2743200"/>
          </a:xfrm>
          <a:prstGeom prst="rect">
            <a:avLst/>
          </a:prstGeom>
          <a:noFill/>
          <a:ln w="9525">
            <a:noFill/>
            <a:miter lim="800000"/>
            <a:headEnd/>
            <a:tailEnd/>
          </a:ln>
        </p:spPr>
      </p:pic>
      <p:sp>
        <p:nvSpPr>
          <p:cNvPr id="13314" name="Rectangle 1"/>
          <p:cNvSpPr>
            <a:spLocks noGrp="1" noChangeArrowheads="1"/>
          </p:cNvSpPr>
          <p:nvPr>
            <p:ph type="title"/>
          </p:nvPr>
        </p:nvSpPr>
        <p:spPr>
          <a:xfrm>
            <a:off x="503238" y="96838"/>
            <a:ext cx="9070975" cy="1384300"/>
          </a:xfrm>
        </p:spPr>
        <p:txBody>
          <a:bodyPr/>
          <a:lstStyle/>
          <a:p>
            <a:pPr eaLnBrk="1">
              <a:lnSpc>
                <a:spcPct val="94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9600" b="1" i="1" dirty="0" smtClean="0">
                <a:latin typeface="Juice ITC" pitchFamily="80" charset="0"/>
              </a:rPr>
              <a:t>How to </a:t>
            </a:r>
            <a:r>
              <a:rPr lang="en-US" sz="9600" b="1" dirty="0" smtClean="0">
                <a:latin typeface="Juice ITC" pitchFamily="80" charset="0"/>
              </a:rPr>
              <a:t>Mail Merge...</a:t>
            </a:r>
            <a:r>
              <a:rPr lang="en-US" sz="4000" b="1" i="1" dirty="0" smtClean="0">
                <a:latin typeface="Juice ITC" pitchFamily="80" charset="0"/>
              </a:rPr>
              <a:t>continued</a:t>
            </a:r>
          </a:p>
        </p:txBody>
      </p:sp>
      <p:sp>
        <p:nvSpPr>
          <p:cNvPr id="13315" name="Rectangle 2"/>
          <p:cNvSpPr>
            <a:spLocks noGrp="1" noChangeArrowheads="1"/>
          </p:cNvSpPr>
          <p:nvPr>
            <p:ph type="subTitle" idx="4294967295"/>
          </p:nvPr>
        </p:nvSpPr>
        <p:spPr>
          <a:xfrm>
            <a:off x="541337" y="2986087"/>
            <a:ext cx="9070975" cy="4298950"/>
          </a:xfrm>
        </p:spPr>
        <p:txBody>
          <a:bodyPr anchor="ctr"/>
          <a:lstStyle/>
          <a:p>
            <a:pPr marL="0" indent="0"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sz="3600" b="1" dirty="0" smtClean="0">
              <a:latin typeface="Arial Unicode MS" pitchFamily="32" charset="0"/>
            </a:endParaRPr>
          </a:p>
          <a:p>
            <a:pPr marL="0" indent="0"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3600" b="1" dirty="0" smtClean="0">
                <a:latin typeface="Arial Unicode MS" pitchFamily="32" charset="0"/>
              </a:rPr>
              <a:t>2. Begin Mail Merge Process </a:t>
            </a:r>
            <a:endParaRPr lang="en-US" sz="3600" b="1" dirty="0" smtClean="0">
              <a:latin typeface="Arial Unicode MS" pitchFamily="32" charset="0"/>
            </a:endParaRPr>
          </a:p>
          <a:p>
            <a:pPr marL="0" indent="0"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3600" dirty="0" smtClean="0">
                <a:latin typeface="Arial Unicode MS" pitchFamily="32" charset="0"/>
              </a:rPr>
              <a:t>S</a:t>
            </a:r>
            <a:r>
              <a:rPr lang="en-US" sz="3600" dirty="0" smtClean="0">
                <a:latin typeface="Arial Unicode MS" pitchFamily="32" charset="0"/>
              </a:rPr>
              <a:t>elect </a:t>
            </a:r>
            <a:r>
              <a:rPr lang="en-US" sz="3600" dirty="0" smtClean="0">
                <a:latin typeface="Arial Unicode MS" pitchFamily="32" charset="0"/>
              </a:rPr>
              <a:t>“Mailings” - “Start Mail Merge Wizard” </a:t>
            </a:r>
          </a:p>
          <a:p>
            <a:pPr marL="0" indent="0"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sz="3600" dirty="0" smtClean="0">
              <a:latin typeface="Arial Unicode MS" pitchFamily="32" charset="0"/>
            </a:endParaRPr>
          </a:p>
          <a:p>
            <a:pPr marL="0" indent="0"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3600" dirty="0" smtClean="0">
                <a:latin typeface="Arial Unicode MS" pitchFamily="32" charset="0"/>
              </a:rPr>
              <a:t>You can </a:t>
            </a:r>
            <a:r>
              <a:rPr lang="en-US" sz="3600" dirty="0" smtClean="0">
                <a:latin typeface="Arial Unicode MS" pitchFamily="32" charset="0"/>
              </a:rPr>
              <a:t>use the Mail Merge Wizard or enter fields on your own using the toolbar. </a:t>
            </a:r>
            <a:endParaRPr lang="en-US" sz="3600" dirty="0" smtClean="0">
              <a:latin typeface="Arial Unicode MS" pitchFamily="32" charset="0"/>
            </a:endParaRPr>
          </a:p>
        </p:txBody>
      </p:sp>
      <p:sp>
        <p:nvSpPr>
          <p:cNvPr id="4" name="Slide Number Placeholder 3"/>
          <p:cNvSpPr>
            <a:spLocks noGrp="1"/>
          </p:cNvSpPr>
          <p:nvPr>
            <p:ph type="sldNum" idx="12"/>
          </p:nvPr>
        </p:nvSpPr>
        <p:spPr/>
        <p:txBody>
          <a:bodyPr/>
          <a:lstStyle/>
          <a:p>
            <a:pPr>
              <a:defRPr/>
            </a:pPr>
            <a:fld id="{0275C2F8-84FA-421E-8071-F2F0B24047C0}" type="slidenum">
              <a:rPr lang="en-US" smtClean="0"/>
              <a:pPr>
                <a:defRPr/>
              </a:pPr>
              <a:t>15</a:t>
            </a:fld>
            <a:endParaRPr lang="en-US" dirty="0"/>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1"/>
          <p:cNvSpPr>
            <a:spLocks noGrp="1" noChangeArrowheads="1"/>
          </p:cNvSpPr>
          <p:nvPr>
            <p:ph type="title"/>
          </p:nvPr>
        </p:nvSpPr>
        <p:spPr>
          <a:xfrm>
            <a:off x="503238" y="-119063"/>
            <a:ext cx="9070975" cy="1384301"/>
          </a:xfrm>
        </p:spPr>
        <p:txBody>
          <a:bodyPr/>
          <a:lstStyle/>
          <a:p>
            <a:pPr eaLnBrk="1">
              <a:lnSpc>
                <a:spcPct val="94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9600" b="1" i="1" dirty="0" smtClean="0">
                <a:latin typeface="Juice ITC" pitchFamily="80" charset="0"/>
              </a:rPr>
              <a:t>How to </a:t>
            </a:r>
            <a:r>
              <a:rPr lang="en-US" sz="9600" b="1" dirty="0" smtClean="0">
                <a:latin typeface="Juice ITC" pitchFamily="80" charset="0"/>
              </a:rPr>
              <a:t>Mail Merge...</a:t>
            </a:r>
            <a:r>
              <a:rPr lang="en-US" sz="4000" b="1" i="1" dirty="0" smtClean="0">
                <a:latin typeface="Juice ITC" pitchFamily="80" charset="0"/>
              </a:rPr>
              <a:t>continued</a:t>
            </a:r>
          </a:p>
        </p:txBody>
      </p:sp>
      <p:sp>
        <p:nvSpPr>
          <p:cNvPr id="14339" name="Rectangle 2"/>
          <p:cNvSpPr>
            <a:spLocks noGrp="1" noChangeArrowheads="1"/>
          </p:cNvSpPr>
          <p:nvPr>
            <p:ph type="subTitle" idx="4294967295"/>
          </p:nvPr>
        </p:nvSpPr>
        <p:spPr>
          <a:xfrm>
            <a:off x="4125912" y="455612"/>
            <a:ext cx="5878512" cy="6448425"/>
          </a:xfrm>
        </p:spPr>
        <p:txBody>
          <a:bodyPr anchor="ctr"/>
          <a:lstStyle/>
          <a:p>
            <a:pPr marL="0" indent="0" algn="r"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sz="3600" b="1" dirty="0" smtClean="0">
              <a:latin typeface="Arial Unicode MS" pitchFamily="32" charset="0"/>
            </a:endParaRPr>
          </a:p>
          <a:p>
            <a:pPr marL="0" indent="0"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3600" b="1" dirty="0" smtClean="0">
                <a:latin typeface="Arial Unicode MS" pitchFamily="32" charset="0"/>
              </a:rPr>
              <a:t>3. Select document type</a:t>
            </a:r>
          </a:p>
          <a:p>
            <a:pPr marL="0" indent="0"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3600" dirty="0" smtClean="0">
                <a:latin typeface="Arial Unicode MS" pitchFamily="32" charset="0"/>
              </a:rPr>
              <a:t>	</a:t>
            </a:r>
          </a:p>
          <a:p>
            <a:pPr marL="0" indent="0"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3000" dirty="0" smtClean="0">
                <a:latin typeface="Arial Unicode MS" pitchFamily="32" charset="0"/>
              </a:rPr>
              <a:t>Make sure to select specifications for labels and envelope size. </a:t>
            </a:r>
          </a:p>
          <a:p>
            <a:pPr marL="0" indent="0"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3000" dirty="0" smtClean="0">
                <a:latin typeface="Arial Unicode MS" pitchFamily="32" charset="0"/>
              </a:rPr>
              <a:t>This is under </a:t>
            </a:r>
            <a:r>
              <a:rPr lang="en-US" sz="3000" i="1" dirty="0" smtClean="0">
                <a:latin typeface="Arial Unicode MS" pitchFamily="32" charset="0"/>
              </a:rPr>
              <a:t>Change Document Layout  </a:t>
            </a:r>
            <a:r>
              <a:rPr lang="en-US" sz="3000" dirty="0" smtClean="0">
                <a:latin typeface="Arial Unicode MS" pitchFamily="32" charset="0"/>
              </a:rPr>
              <a:t>choose </a:t>
            </a:r>
            <a:r>
              <a:rPr lang="en-US" sz="3000" i="1" dirty="0" smtClean="0">
                <a:latin typeface="Arial Unicode MS" pitchFamily="32" charset="0"/>
              </a:rPr>
              <a:t>Label options </a:t>
            </a:r>
            <a:r>
              <a:rPr lang="en-US" sz="3000" dirty="0" smtClean="0">
                <a:latin typeface="Arial Unicode MS" pitchFamily="32" charset="0"/>
              </a:rPr>
              <a:t>or </a:t>
            </a:r>
            <a:r>
              <a:rPr lang="en-US" sz="3000" i="1" dirty="0" smtClean="0">
                <a:latin typeface="Arial Unicode MS" pitchFamily="32" charset="0"/>
              </a:rPr>
              <a:t>Envelope Options... </a:t>
            </a:r>
          </a:p>
        </p:txBody>
      </p:sp>
      <p:pic>
        <p:nvPicPr>
          <p:cNvPr id="4" name="Picture 8" descr="Mail merge task pane, Select document type step"/>
          <p:cNvPicPr>
            <a:picLocks noChangeAspect="1" noChangeArrowheads="1"/>
          </p:cNvPicPr>
          <p:nvPr/>
        </p:nvPicPr>
        <p:blipFill>
          <a:blip r:embed="rId3" cstate="print"/>
          <a:srcRect l="6600" t="3222" r="9243" b="3333"/>
          <a:stretch>
            <a:fillRect/>
          </a:stretch>
        </p:blipFill>
        <p:spPr>
          <a:xfrm>
            <a:off x="0" y="1798637"/>
            <a:ext cx="4020206" cy="4419600"/>
          </a:xfrm>
          <a:prstGeom prst="rect">
            <a:avLst/>
          </a:prstGeom>
          <a:noFill/>
          <a:ln/>
        </p:spPr>
      </p:pic>
      <p:sp>
        <p:nvSpPr>
          <p:cNvPr id="7" name="Rectangle 6"/>
          <p:cNvSpPr/>
          <p:nvPr/>
        </p:nvSpPr>
        <p:spPr>
          <a:xfrm>
            <a:off x="468312" y="6414465"/>
            <a:ext cx="8610600" cy="1023998"/>
          </a:xfrm>
          <a:prstGeom prst="rect">
            <a:avLst/>
          </a:prstGeom>
        </p:spPr>
        <p:txBody>
          <a:bodyPr wrap="square">
            <a:spAutoFit/>
          </a:bodyPr>
          <a:lstStyle/>
          <a:p>
            <a:pPr algn="ctr">
              <a:lnSpc>
                <a:spcPct val="112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2800" dirty="0" smtClean="0">
                <a:solidFill>
                  <a:schemeClr val="tx1">
                    <a:lumMod val="95000"/>
                    <a:lumOff val="5000"/>
                  </a:schemeClr>
                </a:solidFill>
                <a:latin typeface="Arial Unicode MS" pitchFamily="32" charset="0"/>
              </a:rPr>
              <a:t>It will then ask you if you want to start from “current document” or use an “existing document.”   </a:t>
            </a:r>
          </a:p>
        </p:txBody>
      </p:sp>
      <p:sp>
        <p:nvSpPr>
          <p:cNvPr id="6" name="Slide Number Placeholder 5"/>
          <p:cNvSpPr>
            <a:spLocks noGrp="1"/>
          </p:cNvSpPr>
          <p:nvPr>
            <p:ph type="sldNum" idx="12"/>
          </p:nvPr>
        </p:nvSpPr>
        <p:spPr/>
        <p:txBody>
          <a:bodyPr/>
          <a:lstStyle/>
          <a:p>
            <a:pPr>
              <a:defRPr/>
            </a:pPr>
            <a:fld id="{0275C2F8-84FA-421E-8071-F2F0B24047C0}" type="slidenum">
              <a:rPr lang="en-US" smtClean="0"/>
              <a:pPr>
                <a:defRPr/>
              </a:pPr>
              <a:t>16</a:t>
            </a:fld>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To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1"/>
          <p:cNvSpPr>
            <a:spLocks noGrp="1" noChangeArrowheads="1"/>
          </p:cNvSpPr>
          <p:nvPr>
            <p:ph type="title"/>
          </p:nvPr>
        </p:nvSpPr>
        <p:spPr>
          <a:xfrm>
            <a:off x="503238" y="-119063"/>
            <a:ext cx="9070975" cy="1384301"/>
          </a:xfrm>
        </p:spPr>
        <p:txBody>
          <a:bodyPr/>
          <a:lstStyle/>
          <a:p>
            <a:pPr eaLnBrk="1">
              <a:lnSpc>
                <a:spcPct val="94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9600" b="1" i="1" dirty="0" smtClean="0">
                <a:latin typeface="Juice ITC" pitchFamily="80" charset="0"/>
              </a:rPr>
              <a:t>How to </a:t>
            </a:r>
            <a:r>
              <a:rPr lang="en-US" sz="9600" b="1" dirty="0" smtClean="0">
                <a:latin typeface="Juice ITC" pitchFamily="80" charset="0"/>
              </a:rPr>
              <a:t>Mail Merge...</a:t>
            </a:r>
            <a:r>
              <a:rPr lang="en-US" sz="4000" b="1" i="1" dirty="0" smtClean="0">
                <a:latin typeface="Juice ITC" pitchFamily="80" charset="0"/>
              </a:rPr>
              <a:t>continued</a:t>
            </a:r>
          </a:p>
        </p:txBody>
      </p:sp>
      <p:sp>
        <p:nvSpPr>
          <p:cNvPr id="15363" name="Rectangle 2"/>
          <p:cNvSpPr>
            <a:spLocks noGrp="1" noChangeArrowheads="1"/>
          </p:cNvSpPr>
          <p:nvPr>
            <p:ph type="subTitle" idx="4294967295"/>
          </p:nvPr>
        </p:nvSpPr>
        <p:spPr>
          <a:xfrm>
            <a:off x="457200" y="641350"/>
            <a:ext cx="9070975" cy="6651625"/>
          </a:xfrm>
        </p:spPr>
        <p:txBody>
          <a:bodyPr anchor="ctr"/>
          <a:lstStyle/>
          <a:p>
            <a:pPr marL="0" indent="0"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sz="3600" b="1" dirty="0" smtClean="0">
              <a:latin typeface="Arial Unicode MS" pitchFamily="32" charset="0"/>
            </a:endParaRPr>
          </a:p>
          <a:p>
            <a:pPr marL="0" indent="0"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3600" b="1" dirty="0" smtClean="0">
                <a:latin typeface="Arial Unicode MS" pitchFamily="32" charset="0"/>
              </a:rPr>
              <a:t>4. Select Recipients </a:t>
            </a:r>
          </a:p>
          <a:p>
            <a:pPr marL="0" indent="0"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3600" dirty="0" smtClean="0">
                <a:latin typeface="Arial Unicode MS" pitchFamily="32" charset="0"/>
              </a:rPr>
              <a:t>    </a:t>
            </a:r>
            <a:r>
              <a:rPr lang="en-US" sz="3600" dirty="0" smtClean="0">
                <a:latin typeface="Arial Unicode MS" pitchFamily="32" charset="0"/>
              </a:rPr>
              <a:t>“Use Existing List”  or “Browse</a:t>
            </a:r>
            <a:r>
              <a:rPr lang="en-US" sz="3600" dirty="0" smtClean="0">
                <a:latin typeface="Arial Unicode MS" pitchFamily="32" charset="0"/>
              </a:rPr>
              <a:t>” to connect to your Excel </a:t>
            </a:r>
            <a:r>
              <a:rPr lang="en-US" sz="3600" dirty="0" smtClean="0">
                <a:latin typeface="Arial Unicode MS" pitchFamily="32" charset="0"/>
              </a:rPr>
              <a:t>file, </a:t>
            </a:r>
            <a:r>
              <a:rPr lang="en-US" sz="3600" dirty="0" smtClean="0">
                <a:latin typeface="Arial Unicode MS" pitchFamily="32" charset="0"/>
              </a:rPr>
              <a:t>existing database OR type a new list </a:t>
            </a:r>
            <a:endParaRPr lang="en-US" sz="3600" dirty="0" smtClean="0">
              <a:latin typeface="Arial Unicode MS" pitchFamily="32" charset="0"/>
            </a:endParaRPr>
          </a:p>
          <a:p>
            <a:pPr marL="0" indent="0"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sz="1800" dirty="0" smtClean="0">
              <a:latin typeface="Arial Unicode MS" pitchFamily="32" charset="0"/>
            </a:endParaRPr>
          </a:p>
          <a:p>
            <a:pPr marL="0" indent="0"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3000" dirty="0" smtClean="0">
                <a:latin typeface="Arial Unicode MS" pitchFamily="32" charset="0"/>
              </a:rPr>
              <a:t>By </a:t>
            </a:r>
            <a:r>
              <a:rPr lang="en-US" sz="3000" dirty="0" smtClean="0">
                <a:latin typeface="Arial Unicode MS" pitchFamily="32" charset="0"/>
              </a:rPr>
              <a:t>selecting “type a new list” you ensure your Merge Fields will match...  very important later! :) </a:t>
            </a:r>
          </a:p>
          <a:p>
            <a:pPr marL="0" indent="0"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sz="3000" dirty="0" smtClean="0">
              <a:latin typeface="Arial Unicode MS" pitchFamily="32" charset="0"/>
            </a:endParaRPr>
          </a:p>
          <a:p>
            <a:pPr marL="0" indent="0"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3000" dirty="0" smtClean="0">
                <a:latin typeface="Arial Unicode MS" pitchFamily="32" charset="0"/>
              </a:rPr>
              <a:t>For future merges when your list is finished, you will “BROWSE” to find your file</a:t>
            </a:r>
          </a:p>
          <a:p>
            <a:pPr marL="0" indent="0"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sz="3000" dirty="0" smtClean="0">
              <a:latin typeface="Arial Unicode MS" pitchFamily="32" charset="0"/>
            </a:endParaRPr>
          </a:p>
          <a:p>
            <a:pPr marL="0" indent="0"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3000" dirty="0" smtClean="0">
                <a:latin typeface="Arial Unicode MS" pitchFamily="32" charset="0"/>
              </a:rPr>
              <a:t>Make sure to SAVE your file where you can find it! </a:t>
            </a:r>
          </a:p>
        </p:txBody>
      </p:sp>
      <p:sp>
        <p:nvSpPr>
          <p:cNvPr id="4" name="Slide Number Placeholder 3"/>
          <p:cNvSpPr>
            <a:spLocks noGrp="1"/>
          </p:cNvSpPr>
          <p:nvPr>
            <p:ph type="sldNum" idx="12"/>
          </p:nvPr>
        </p:nvSpPr>
        <p:spPr/>
        <p:txBody>
          <a:bodyPr/>
          <a:lstStyle/>
          <a:p>
            <a:pPr>
              <a:defRPr/>
            </a:pPr>
            <a:fld id="{0275C2F8-84FA-421E-8071-F2F0B24047C0}" type="slidenum">
              <a:rPr lang="en-US" smtClean="0"/>
              <a:pPr>
                <a:defRPr/>
              </a:pPr>
              <a:t>17</a:t>
            </a:fld>
            <a:endParaRPr lang="en-US" dirty="0"/>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503238" y="-30163"/>
            <a:ext cx="9064625" cy="1255713"/>
          </a:xfrm>
        </p:spPr>
        <p:txBody>
          <a:bodyPr/>
          <a:lstStyle/>
          <a:p>
            <a:r>
              <a:rPr lang="en-US" sz="7200" b="1" dirty="0" smtClean="0">
                <a:latin typeface="Juice ITC" pitchFamily="80" charset="0"/>
              </a:rPr>
              <a:t>Complete the Merge </a:t>
            </a:r>
          </a:p>
        </p:txBody>
      </p:sp>
      <p:sp>
        <p:nvSpPr>
          <p:cNvPr id="5" name="Rectangle 3"/>
          <p:cNvSpPr txBox="1">
            <a:spLocks noChangeArrowheads="1"/>
          </p:cNvSpPr>
          <p:nvPr/>
        </p:nvSpPr>
        <p:spPr>
          <a:xfrm>
            <a:off x="3560763" y="1193800"/>
            <a:ext cx="6519862" cy="4948238"/>
          </a:xfrm>
          <a:prstGeom prst="rect">
            <a:avLst/>
          </a:prstGeom>
        </p:spPr>
        <p:txBody>
          <a:bodyPr/>
          <a:lstStyle/>
          <a:p>
            <a:pPr eaLnBrk="0">
              <a:spcBef>
                <a:spcPct val="75000"/>
              </a:spcBef>
              <a:spcAft>
                <a:spcPts val="1425"/>
              </a:spcAft>
              <a:defRPr/>
            </a:pPr>
            <a:r>
              <a:rPr lang="en-US" sz="3600" kern="0" dirty="0" smtClean="0">
                <a:solidFill>
                  <a:srgbClr val="000000"/>
                </a:solidFill>
                <a:latin typeface="+mn-lt"/>
                <a:ea typeface="+mn-ea"/>
              </a:rPr>
              <a:t>Click “Finish </a:t>
            </a:r>
            <a:r>
              <a:rPr lang="en-US" sz="3600" kern="0" dirty="0" smtClean="0">
                <a:solidFill>
                  <a:srgbClr val="000000"/>
                </a:solidFill>
                <a:latin typeface="+mn-lt"/>
                <a:ea typeface="+mn-ea"/>
              </a:rPr>
              <a:t>&amp; M</a:t>
            </a:r>
            <a:r>
              <a:rPr lang="en-US" sz="3600" kern="0" dirty="0" smtClean="0">
                <a:solidFill>
                  <a:srgbClr val="000000"/>
                </a:solidFill>
                <a:latin typeface="+mn-lt"/>
                <a:ea typeface="+mn-ea"/>
              </a:rPr>
              <a:t>erge” box similar to this. </a:t>
            </a:r>
            <a:endParaRPr lang="en-US" sz="3600" kern="0" dirty="0">
              <a:solidFill>
                <a:srgbClr val="000000"/>
              </a:solidFill>
              <a:latin typeface="+mn-lt"/>
              <a:ea typeface="+mn-ea"/>
            </a:endParaRPr>
          </a:p>
          <a:p>
            <a:pPr eaLnBrk="0">
              <a:spcBef>
                <a:spcPct val="75000"/>
              </a:spcBef>
              <a:spcAft>
                <a:spcPts val="1425"/>
              </a:spcAft>
              <a:defRPr/>
            </a:pPr>
            <a:r>
              <a:rPr lang="en-US" sz="3600" kern="0" dirty="0">
                <a:solidFill>
                  <a:srgbClr val="000000"/>
                </a:solidFill>
                <a:latin typeface="+mn-lt"/>
                <a:ea typeface="+mn-ea"/>
              </a:rPr>
              <a:t>This is your last opportunity to limit the records you want to include in the final merge. If you choose </a:t>
            </a:r>
            <a:r>
              <a:rPr lang="en-US" sz="3600" b="1" kern="0" dirty="0">
                <a:solidFill>
                  <a:srgbClr val="000000"/>
                </a:solidFill>
                <a:latin typeface="+mn-lt"/>
                <a:ea typeface="+mn-ea"/>
              </a:rPr>
              <a:t>Current record</a:t>
            </a:r>
            <a:r>
              <a:rPr lang="en-US" sz="3600" kern="0" dirty="0">
                <a:solidFill>
                  <a:srgbClr val="000000"/>
                </a:solidFill>
                <a:latin typeface="+mn-lt"/>
                <a:ea typeface="+mn-ea"/>
              </a:rPr>
              <a:t>, you can produce just one document to see how it looks before you produce the entire batch.</a:t>
            </a:r>
          </a:p>
        </p:txBody>
      </p:sp>
      <p:sp>
        <p:nvSpPr>
          <p:cNvPr id="6" name="Slide Number Placeholder 5"/>
          <p:cNvSpPr>
            <a:spLocks noGrp="1"/>
          </p:cNvSpPr>
          <p:nvPr>
            <p:ph type="sldNum" idx="12"/>
          </p:nvPr>
        </p:nvSpPr>
        <p:spPr/>
        <p:txBody>
          <a:bodyPr/>
          <a:lstStyle/>
          <a:p>
            <a:pPr>
              <a:defRPr/>
            </a:pPr>
            <a:fld id="{0275C2F8-84FA-421E-8071-F2F0B24047C0}" type="slidenum">
              <a:rPr lang="en-US" smtClean="0"/>
              <a:pPr>
                <a:defRPr/>
              </a:pPr>
              <a:t>18</a:t>
            </a:fld>
            <a:endParaRPr lang="en-US" dirty="0"/>
          </a:p>
        </p:txBody>
      </p:sp>
      <p:pic>
        <p:nvPicPr>
          <p:cNvPr id="1026" name="Picture 2"/>
          <p:cNvPicPr>
            <a:picLocks noChangeAspect="1" noChangeArrowheads="1"/>
          </p:cNvPicPr>
          <p:nvPr/>
        </p:nvPicPr>
        <p:blipFill>
          <a:blip r:embed="rId2" cstate="print"/>
          <a:srcRect l="5660" t="20846" r="49057" b="27734"/>
          <a:stretch>
            <a:fillRect/>
          </a:stretch>
        </p:blipFill>
        <p:spPr bwMode="auto">
          <a:xfrm>
            <a:off x="468312" y="1798637"/>
            <a:ext cx="2362200" cy="36417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slide(fromLeft)">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slide(fromLeft)">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
          <p:cNvSpPr>
            <a:spLocks noGrp="1" noChangeArrowheads="1"/>
          </p:cNvSpPr>
          <p:nvPr>
            <p:ph type="title"/>
          </p:nvPr>
        </p:nvSpPr>
        <p:spPr>
          <a:xfrm>
            <a:off x="503238" y="-119063"/>
            <a:ext cx="9070975" cy="1384301"/>
          </a:xfrm>
        </p:spPr>
        <p:txBody>
          <a:bodyPr/>
          <a:lstStyle/>
          <a:p>
            <a:pPr eaLnBrk="1">
              <a:lnSpc>
                <a:spcPct val="94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9600" b="1" dirty="0" smtClean="0">
                <a:latin typeface="Juice ITC" pitchFamily="80" charset="0"/>
              </a:rPr>
              <a:t>Complete the Merge</a:t>
            </a:r>
            <a:endParaRPr lang="en-US" sz="4000" b="1" dirty="0" smtClean="0">
              <a:latin typeface="Juice ITC" pitchFamily="80" charset="0"/>
            </a:endParaRPr>
          </a:p>
        </p:txBody>
      </p:sp>
      <p:sp>
        <p:nvSpPr>
          <p:cNvPr id="18435" name="Rectangle 2"/>
          <p:cNvSpPr>
            <a:spLocks noGrp="1" noChangeArrowheads="1"/>
          </p:cNvSpPr>
          <p:nvPr>
            <p:ph type="subTitle" idx="4294967295"/>
          </p:nvPr>
        </p:nvSpPr>
        <p:spPr>
          <a:xfrm>
            <a:off x="457200" y="641350"/>
            <a:ext cx="9070975" cy="6651625"/>
          </a:xfrm>
        </p:spPr>
        <p:txBody>
          <a:bodyPr anchor="ctr"/>
          <a:lstStyle/>
          <a:p>
            <a:pPr marL="0" indent="0"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sz="3600" b="1" dirty="0" smtClean="0">
              <a:latin typeface="Arial Unicode MS" pitchFamily="32" charset="0"/>
            </a:endParaRPr>
          </a:p>
          <a:p>
            <a:pPr marL="0" indent="0"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3600" b="1" dirty="0" smtClean="0">
                <a:latin typeface="Arial Unicode MS" pitchFamily="32" charset="0"/>
              </a:rPr>
              <a:t>Select “Merge to new document” or “Edit Individual documents” (depending on version of Word) to create a new file of the merged list.  </a:t>
            </a:r>
          </a:p>
          <a:p>
            <a:pPr marL="0" indent="0"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sz="3600" b="1" dirty="0" smtClean="0">
              <a:latin typeface="Arial Unicode MS" pitchFamily="32" charset="0"/>
            </a:endParaRPr>
          </a:p>
          <a:p>
            <a:pPr marL="0" indent="0"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3600" b="1" dirty="0" smtClean="0">
                <a:latin typeface="Arial Unicode MS" pitchFamily="32" charset="0"/>
              </a:rPr>
              <a:t>By creating a new file, you can view actual documents and easily return to </a:t>
            </a:r>
            <a:r>
              <a:rPr lang="en-US" sz="3600" b="1" dirty="0" smtClean="0">
                <a:latin typeface="Arial Unicode MS" pitchFamily="32" charset="0"/>
              </a:rPr>
              <a:t>the main </a:t>
            </a:r>
            <a:r>
              <a:rPr lang="en-US" sz="3600" b="1" dirty="0" smtClean="0">
                <a:latin typeface="Arial Unicode MS" pitchFamily="32" charset="0"/>
              </a:rPr>
              <a:t>document.</a:t>
            </a:r>
          </a:p>
        </p:txBody>
      </p:sp>
      <p:sp>
        <p:nvSpPr>
          <p:cNvPr id="4" name="Slide Number Placeholder 3"/>
          <p:cNvSpPr>
            <a:spLocks noGrp="1"/>
          </p:cNvSpPr>
          <p:nvPr>
            <p:ph type="sldNum" idx="12"/>
          </p:nvPr>
        </p:nvSpPr>
        <p:spPr/>
        <p:txBody>
          <a:bodyPr/>
          <a:lstStyle/>
          <a:p>
            <a:pPr>
              <a:defRPr/>
            </a:pPr>
            <a:fld id="{0275C2F8-84FA-421E-8071-F2F0B24047C0}" type="slidenum">
              <a:rPr lang="en-US" smtClean="0"/>
              <a:pPr>
                <a:defRPr/>
              </a:pPr>
              <a:t>19</a:t>
            </a:fld>
            <a:endParaRPr lang="en-US" dirty="0"/>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Grp="1" noChangeArrowheads="1"/>
          </p:cNvSpPr>
          <p:nvPr>
            <p:ph type="title"/>
          </p:nvPr>
        </p:nvSpPr>
        <p:spPr>
          <a:xfrm>
            <a:off x="503238" y="198438"/>
            <a:ext cx="9070975" cy="5500687"/>
          </a:xfrm>
        </p:spPr>
        <p:txBody>
          <a:bodyPr/>
          <a:lstStyle/>
          <a:p>
            <a:pPr eaLnBrk="1">
              <a:lnSpc>
                <a:spcPct val="94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9600" b="1" dirty="0" smtClean="0">
                <a:latin typeface="Juice ITC" pitchFamily="80" charset="0"/>
              </a:rPr>
              <a:t>“Eight hours to work, </a:t>
            </a:r>
            <a:br>
              <a:rPr lang="en-US" sz="9600" b="1" dirty="0" smtClean="0">
                <a:latin typeface="Juice ITC" pitchFamily="80" charset="0"/>
              </a:rPr>
            </a:br>
            <a:r>
              <a:rPr lang="en-US" sz="9600" b="1" dirty="0" smtClean="0">
                <a:latin typeface="Juice ITC" pitchFamily="80" charset="0"/>
              </a:rPr>
              <a:t>Eight hours to play, </a:t>
            </a:r>
            <a:br>
              <a:rPr lang="en-US" sz="9600" b="1" dirty="0" smtClean="0">
                <a:latin typeface="Juice ITC" pitchFamily="80" charset="0"/>
              </a:rPr>
            </a:br>
            <a:r>
              <a:rPr lang="en-US" sz="9600" b="1" dirty="0" smtClean="0">
                <a:latin typeface="Juice ITC" pitchFamily="80" charset="0"/>
              </a:rPr>
              <a:t>Eight hours to sleep, seems the ideal division.”</a:t>
            </a:r>
          </a:p>
        </p:txBody>
      </p:sp>
      <p:sp>
        <p:nvSpPr>
          <p:cNvPr id="3075" name="Rectangle 2"/>
          <p:cNvSpPr>
            <a:spLocks noGrp="1" noChangeArrowheads="1"/>
          </p:cNvSpPr>
          <p:nvPr>
            <p:ph type="subTitle" idx="4294967295"/>
          </p:nvPr>
        </p:nvSpPr>
        <p:spPr>
          <a:xfrm>
            <a:off x="315912" y="5045075"/>
            <a:ext cx="9070975" cy="3298825"/>
          </a:xfrm>
        </p:spPr>
        <p:txBody>
          <a:bodyPr anchor="ctr"/>
          <a:lstStyle/>
          <a:p>
            <a:pPr marL="0" indent="0" algn="r"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3600" i="1" dirty="0" smtClean="0">
                <a:latin typeface="Arial Unicode MS" pitchFamily="32" charset="0"/>
              </a:rPr>
              <a:t>~The Empire of Business</a:t>
            </a:r>
            <a:r>
              <a:rPr lang="en-US" sz="3600" dirty="0" smtClean="0">
                <a:latin typeface="Arial Unicode MS" pitchFamily="32" charset="0"/>
              </a:rPr>
              <a:t> </a:t>
            </a:r>
          </a:p>
          <a:p>
            <a:pPr marL="0" indent="0" algn="r"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3600" dirty="0" smtClean="0">
                <a:latin typeface="Arial Unicode MS" pitchFamily="32" charset="0"/>
              </a:rPr>
              <a:t>by Andrew Carnegie</a:t>
            </a:r>
          </a:p>
        </p:txBody>
      </p:sp>
      <p:sp>
        <p:nvSpPr>
          <p:cNvPr id="4" name="Slide Number Placeholder 3"/>
          <p:cNvSpPr>
            <a:spLocks noGrp="1"/>
          </p:cNvSpPr>
          <p:nvPr>
            <p:ph type="sldNum" idx="12"/>
          </p:nvPr>
        </p:nvSpPr>
        <p:spPr/>
        <p:txBody>
          <a:bodyPr/>
          <a:lstStyle/>
          <a:p>
            <a:pPr>
              <a:defRPr/>
            </a:pPr>
            <a:fld id="{0275C2F8-84FA-421E-8071-F2F0B24047C0}" type="slidenum">
              <a:rPr lang="en-US" smtClean="0"/>
              <a:pPr>
                <a:defRPr/>
              </a:pPr>
              <a:t>2</a:t>
            </a:fld>
            <a:endParaRPr lang="en-US" dirty="0"/>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1"/>
          <p:cNvSpPr>
            <a:spLocks noGrp="1" noChangeArrowheads="1"/>
          </p:cNvSpPr>
          <p:nvPr>
            <p:ph type="title"/>
          </p:nvPr>
        </p:nvSpPr>
        <p:spPr>
          <a:xfrm>
            <a:off x="503238" y="-119063"/>
            <a:ext cx="9070975" cy="1384301"/>
          </a:xfrm>
        </p:spPr>
        <p:txBody>
          <a:bodyPr/>
          <a:lstStyle/>
          <a:p>
            <a:pPr eaLnBrk="1">
              <a:lnSpc>
                <a:spcPct val="94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9600" b="1" dirty="0" smtClean="0">
                <a:latin typeface="Juice ITC" pitchFamily="80" charset="0"/>
              </a:rPr>
              <a:t>Tips</a:t>
            </a:r>
            <a:endParaRPr lang="en-US" sz="4000" b="1" dirty="0" smtClean="0">
              <a:latin typeface="Juice ITC" pitchFamily="80" charset="0"/>
            </a:endParaRPr>
          </a:p>
        </p:txBody>
      </p:sp>
      <p:sp>
        <p:nvSpPr>
          <p:cNvPr id="4" name="Rectangle 3"/>
          <p:cNvSpPr txBox="1">
            <a:spLocks noChangeArrowheads="1"/>
          </p:cNvSpPr>
          <p:nvPr/>
        </p:nvSpPr>
        <p:spPr>
          <a:xfrm>
            <a:off x="544512" y="1195387"/>
            <a:ext cx="8915400" cy="4870449"/>
          </a:xfrm>
          <a:prstGeom prst="rect">
            <a:avLst/>
          </a:prstGeom>
        </p:spPr>
        <p:txBody>
          <a:bodyPr/>
          <a:lstStyle/>
          <a:p>
            <a:pPr eaLnBrk="0">
              <a:spcAft>
                <a:spcPts val="1425"/>
              </a:spcAft>
              <a:defRPr/>
            </a:pPr>
            <a:r>
              <a:rPr lang="en-US" sz="4400" kern="0" dirty="0">
                <a:solidFill>
                  <a:srgbClr val="000000"/>
                </a:solidFill>
                <a:latin typeface="+mn-lt"/>
                <a:ea typeface="+mn-ea"/>
              </a:rPr>
              <a:t>If you think you might do a similar merge in the future, </a:t>
            </a:r>
            <a:r>
              <a:rPr lang="en-US" sz="4400" kern="0" dirty="0" smtClean="0">
                <a:solidFill>
                  <a:srgbClr val="000000"/>
                </a:solidFill>
                <a:latin typeface="+mn-lt"/>
                <a:ea typeface="+mn-ea"/>
              </a:rPr>
              <a:t>save </a:t>
            </a:r>
            <a:r>
              <a:rPr lang="en-US" sz="4400" kern="0" dirty="0">
                <a:solidFill>
                  <a:srgbClr val="000000"/>
                </a:solidFill>
                <a:latin typeface="+mn-lt"/>
                <a:ea typeface="+mn-ea"/>
              </a:rPr>
              <a:t>the main document. </a:t>
            </a:r>
            <a:r>
              <a:rPr lang="en-US" sz="4400" kern="0" dirty="0" smtClean="0">
                <a:solidFill>
                  <a:srgbClr val="000000"/>
                </a:solidFill>
                <a:latin typeface="+mn-lt"/>
                <a:ea typeface="+mn-ea"/>
              </a:rPr>
              <a:t>This </a:t>
            </a:r>
            <a:r>
              <a:rPr lang="en-US" sz="4400" kern="0" dirty="0">
                <a:solidFill>
                  <a:srgbClr val="000000"/>
                </a:solidFill>
                <a:latin typeface="+mn-lt"/>
                <a:ea typeface="+mn-ea"/>
              </a:rPr>
              <a:t>saves the connection between it and the data file. The next time you open the main document, you'll see information from the first data file record already merged. You can quickly complete the merge </a:t>
            </a:r>
            <a:r>
              <a:rPr lang="en-US" sz="4400" i="1" kern="0" dirty="0">
                <a:solidFill>
                  <a:srgbClr val="000000"/>
                </a:solidFill>
                <a:latin typeface="+mn-lt"/>
                <a:ea typeface="+mn-ea"/>
              </a:rPr>
              <a:t>or</a:t>
            </a:r>
            <a:r>
              <a:rPr lang="en-US" sz="4400" kern="0" dirty="0">
                <a:solidFill>
                  <a:srgbClr val="000000"/>
                </a:solidFill>
                <a:latin typeface="+mn-lt"/>
                <a:ea typeface="+mn-ea"/>
              </a:rPr>
              <a:t> connect to a different file.</a:t>
            </a:r>
          </a:p>
        </p:txBody>
      </p:sp>
      <p:sp>
        <p:nvSpPr>
          <p:cNvPr id="5" name="Slide Number Placeholder 4"/>
          <p:cNvSpPr>
            <a:spLocks noGrp="1"/>
          </p:cNvSpPr>
          <p:nvPr>
            <p:ph type="sldNum" idx="12"/>
          </p:nvPr>
        </p:nvSpPr>
        <p:spPr/>
        <p:txBody>
          <a:bodyPr/>
          <a:lstStyle/>
          <a:p>
            <a:pPr>
              <a:defRPr/>
            </a:pPr>
            <a:fld id="{0275C2F8-84FA-421E-8071-F2F0B24047C0}" type="slidenum">
              <a:rPr lang="en-US" smtClean="0"/>
              <a:pPr>
                <a:defRPr/>
              </a:pPr>
              <a:t>20</a:t>
            </a:fld>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slide(fromLeft)">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utoUpdateAnimBg="0" advAuto="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1"/>
          <p:cNvSpPr>
            <a:spLocks noGrp="1" noChangeArrowheads="1"/>
          </p:cNvSpPr>
          <p:nvPr>
            <p:ph type="title"/>
          </p:nvPr>
        </p:nvSpPr>
        <p:spPr>
          <a:xfrm>
            <a:off x="503238" y="-119063"/>
            <a:ext cx="9070975" cy="1384301"/>
          </a:xfrm>
        </p:spPr>
        <p:txBody>
          <a:bodyPr/>
          <a:lstStyle/>
          <a:p>
            <a:pPr eaLnBrk="1">
              <a:lnSpc>
                <a:spcPct val="94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9600" b="1" dirty="0" smtClean="0">
                <a:latin typeface="Juice ITC" pitchFamily="80" charset="0"/>
              </a:rPr>
              <a:t>Tips</a:t>
            </a:r>
            <a:endParaRPr lang="en-US" sz="4000" b="1" dirty="0" smtClean="0">
              <a:latin typeface="Juice ITC" pitchFamily="80" charset="0"/>
            </a:endParaRPr>
          </a:p>
        </p:txBody>
      </p:sp>
      <p:sp>
        <p:nvSpPr>
          <p:cNvPr id="4" name="Rectangle 3"/>
          <p:cNvSpPr txBox="1">
            <a:spLocks noChangeArrowheads="1"/>
          </p:cNvSpPr>
          <p:nvPr/>
        </p:nvSpPr>
        <p:spPr>
          <a:xfrm>
            <a:off x="544512" y="1652588"/>
            <a:ext cx="8915400" cy="4870449"/>
          </a:xfrm>
          <a:prstGeom prst="rect">
            <a:avLst/>
          </a:prstGeom>
        </p:spPr>
        <p:txBody>
          <a:bodyPr/>
          <a:lstStyle/>
          <a:p>
            <a:pPr eaLnBrk="0">
              <a:spcAft>
                <a:spcPts val="1425"/>
              </a:spcAft>
              <a:defRPr/>
            </a:pPr>
            <a:r>
              <a:rPr lang="en-US" sz="4400" kern="0" dirty="0" smtClean="0">
                <a:solidFill>
                  <a:srgbClr val="000000"/>
                </a:solidFill>
                <a:latin typeface="+mn-lt"/>
                <a:ea typeface="+mn-ea"/>
              </a:rPr>
              <a:t>Don’t be overwhelmed!</a:t>
            </a:r>
          </a:p>
          <a:p>
            <a:pPr eaLnBrk="0">
              <a:spcAft>
                <a:spcPts val="1425"/>
              </a:spcAft>
              <a:defRPr/>
            </a:pPr>
            <a:r>
              <a:rPr lang="en-US" sz="4400" kern="0" dirty="0" smtClean="0">
                <a:solidFill>
                  <a:srgbClr val="000000"/>
                </a:solidFill>
                <a:latin typeface="+mn-lt"/>
                <a:ea typeface="+mn-ea"/>
              </a:rPr>
              <a:t>Go step by step… </a:t>
            </a:r>
          </a:p>
          <a:p>
            <a:pPr eaLnBrk="0">
              <a:spcAft>
                <a:spcPts val="1425"/>
              </a:spcAft>
              <a:defRPr/>
            </a:pPr>
            <a:endParaRPr lang="en-US" sz="4400" kern="0" dirty="0" smtClean="0">
              <a:solidFill>
                <a:srgbClr val="000000"/>
              </a:solidFill>
              <a:latin typeface="+mn-lt"/>
              <a:ea typeface="+mn-ea"/>
            </a:endParaRPr>
          </a:p>
          <a:p>
            <a:pPr eaLnBrk="0">
              <a:spcAft>
                <a:spcPts val="1425"/>
              </a:spcAft>
              <a:defRPr/>
            </a:pPr>
            <a:r>
              <a:rPr lang="en-US" sz="4400" kern="0" dirty="0" smtClean="0">
                <a:solidFill>
                  <a:srgbClr val="000000"/>
                </a:solidFill>
                <a:latin typeface="+mn-lt"/>
                <a:ea typeface="+mn-ea"/>
              </a:rPr>
              <a:t>If you want to make a change,  select “Previous” in Mail Merge Wizard OR press “ctrl + z” to undo your last actions. </a:t>
            </a:r>
            <a:endParaRPr lang="en-US" sz="4400" kern="0" dirty="0">
              <a:solidFill>
                <a:srgbClr val="000000"/>
              </a:solidFill>
              <a:latin typeface="+mn-lt"/>
              <a:ea typeface="+mn-ea"/>
            </a:endParaRPr>
          </a:p>
        </p:txBody>
      </p:sp>
      <p:pic>
        <p:nvPicPr>
          <p:cNvPr id="5124" name="Picture 4" descr="C:\Users\Julie\AppData\Local\Microsoft\Windows\Temporary Internet Files\Content.IE5\QN55UF3J\MPj04383950000[1].jpg"/>
          <p:cNvPicPr>
            <a:picLocks noChangeAspect="1" noChangeArrowheads="1"/>
          </p:cNvPicPr>
          <p:nvPr/>
        </p:nvPicPr>
        <p:blipFill>
          <a:blip r:embed="rId3" cstate="print"/>
          <a:srcRect/>
          <a:stretch>
            <a:fillRect/>
          </a:stretch>
        </p:blipFill>
        <p:spPr bwMode="auto">
          <a:xfrm>
            <a:off x="6822966" y="304800"/>
            <a:ext cx="2941746" cy="3703637"/>
          </a:xfrm>
          <a:prstGeom prst="rect">
            <a:avLst/>
          </a:prstGeom>
          <a:noFill/>
        </p:spPr>
      </p:pic>
      <p:sp>
        <p:nvSpPr>
          <p:cNvPr id="7" name="Slide Number Placeholder 6"/>
          <p:cNvSpPr>
            <a:spLocks noGrp="1"/>
          </p:cNvSpPr>
          <p:nvPr>
            <p:ph type="sldNum" idx="12"/>
          </p:nvPr>
        </p:nvSpPr>
        <p:spPr/>
        <p:txBody>
          <a:bodyPr/>
          <a:lstStyle/>
          <a:p>
            <a:pPr>
              <a:defRPr/>
            </a:pPr>
            <a:fld id="{0275C2F8-84FA-421E-8071-F2F0B24047C0}" type="slidenum">
              <a:rPr lang="en-US" smtClean="0"/>
              <a:pPr>
                <a:defRPr/>
              </a:pPr>
              <a:t>21</a:t>
            </a:fld>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slide(fromLeft)">
                                      <p:cBhvr>
                                        <p:cTn id="7" dur="500"/>
                                        <p:tgtEl>
                                          <p:spTgt spid="4">
                                            <p:txEl>
                                              <p:pRg st="0" end="0"/>
                                            </p:txEl>
                                          </p:spTgt>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slide(fromLeft)">
                                      <p:cBhvr>
                                        <p:cTn id="11" dur="500"/>
                                        <p:tgtEl>
                                          <p:spTgt spid="4">
                                            <p:txEl>
                                              <p:pRg st="1" end="1"/>
                                            </p:txEl>
                                          </p:spTgt>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animEffect transition="in" filter="slide(fromLeft)">
                                      <p:cBhvr>
                                        <p:cTn id="15"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utoUpdateAnimBg="0" advAuto="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1"/>
          <p:cNvSpPr>
            <a:spLocks noGrp="1" noChangeArrowheads="1"/>
          </p:cNvSpPr>
          <p:nvPr>
            <p:ph type="title"/>
          </p:nvPr>
        </p:nvSpPr>
        <p:spPr>
          <a:xfrm>
            <a:off x="503238" y="131763"/>
            <a:ext cx="9070975" cy="1384300"/>
          </a:xfrm>
        </p:spPr>
        <p:txBody>
          <a:bodyPr/>
          <a:lstStyle/>
          <a:p>
            <a:pPr eaLnBrk="1">
              <a:lnSpc>
                <a:spcPct val="94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9600" b="1" i="1" dirty="0" smtClean="0">
                <a:latin typeface="Juice ITC" pitchFamily="80" charset="0"/>
              </a:rPr>
              <a:t>More information... </a:t>
            </a:r>
          </a:p>
        </p:txBody>
      </p:sp>
      <p:sp>
        <p:nvSpPr>
          <p:cNvPr id="22531" name="Rectangle 2"/>
          <p:cNvSpPr>
            <a:spLocks noGrp="1" noChangeArrowheads="1"/>
          </p:cNvSpPr>
          <p:nvPr>
            <p:ph type="subTitle" idx="4294967295"/>
          </p:nvPr>
        </p:nvSpPr>
        <p:spPr>
          <a:xfrm>
            <a:off x="493713" y="1636713"/>
            <a:ext cx="9070975" cy="5589587"/>
          </a:xfrm>
        </p:spPr>
        <p:txBody>
          <a:bodyPr anchor="ctr"/>
          <a:lstStyle/>
          <a:p>
            <a:pPr marL="0" indent="0"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3600" dirty="0" smtClean="0">
                <a:latin typeface="Arial Unicode MS" pitchFamily="32" charset="0"/>
                <a:cs typeface="Times New Roman" pitchFamily="16" charset="0"/>
              </a:rPr>
              <a:t>http://word.mvps.org/FAQs/MailMerge/CreateAMailMerge.htm  </a:t>
            </a:r>
          </a:p>
          <a:p>
            <a:pPr marL="0" indent="0" algn="ctr" eaLnBrk="1">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3600" dirty="0" smtClean="0">
                <a:latin typeface="Arial Unicode MS" pitchFamily="32" charset="0"/>
                <a:cs typeface="Times New Roman" pitchFamily="16" charset="0"/>
              </a:rPr>
              <a:t>		Provides technical information and FAQ</a:t>
            </a:r>
          </a:p>
          <a:p>
            <a:pPr marL="0" indent="0" algn="ctr" eaLnBrk="1">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sz="3600" dirty="0" smtClean="0">
              <a:latin typeface="Arial Unicode MS" pitchFamily="32" charset="0"/>
              <a:cs typeface="Times New Roman" pitchFamily="16" charset="0"/>
            </a:endParaRPr>
          </a:p>
          <a:p>
            <a:pPr marL="0" indent="0" eaLnBrk="1">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3600" dirty="0" smtClean="0">
                <a:latin typeface="Arial Unicode MS" pitchFamily="32" charset="0"/>
                <a:cs typeface="Times New Roman" pitchFamily="16" charset="0"/>
              </a:rPr>
              <a:t>http://office.microsoft.com/en-us/help/HA010349201033.aspx  </a:t>
            </a:r>
          </a:p>
          <a:p>
            <a:pPr marL="0" indent="0" eaLnBrk="1">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3600" dirty="0" smtClean="0">
                <a:latin typeface="Arial Unicode MS" pitchFamily="32" charset="0"/>
                <a:cs typeface="Times New Roman" pitchFamily="16" charset="0"/>
              </a:rPr>
              <a:t>		A walk through the mail merge process, explained in understandable terms </a:t>
            </a:r>
          </a:p>
          <a:p>
            <a:pPr marL="0" indent="0"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3600" dirty="0" smtClean="0">
                <a:latin typeface="Arial Unicode MS" pitchFamily="32" charset="0"/>
                <a:cs typeface="Times New Roman" pitchFamily="16" charset="0"/>
              </a:rPr>
              <a:t>	</a:t>
            </a:r>
          </a:p>
        </p:txBody>
      </p:sp>
      <p:pic>
        <p:nvPicPr>
          <p:cNvPr id="22532" name="Picture 3"/>
          <p:cNvPicPr>
            <a:picLocks noChangeAspect="1" noChangeArrowheads="1"/>
          </p:cNvPicPr>
          <p:nvPr/>
        </p:nvPicPr>
        <p:blipFill>
          <a:blip r:embed="rId3" cstate="print"/>
          <a:srcRect/>
          <a:stretch>
            <a:fillRect/>
          </a:stretch>
        </p:blipFill>
        <p:spPr bwMode="auto">
          <a:xfrm>
            <a:off x="76200" y="1819275"/>
            <a:ext cx="838200" cy="238125"/>
          </a:xfrm>
          <a:prstGeom prst="rect">
            <a:avLst/>
          </a:prstGeom>
          <a:noFill/>
          <a:ln w="9525">
            <a:noFill/>
            <a:round/>
            <a:headEnd/>
            <a:tailEnd/>
          </a:ln>
        </p:spPr>
      </p:pic>
      <p:sp>
        <p:nvSpPr>
          <p:cNvPr id="2" name="AutoShape 4"/>
          <p:cNvSpPr>
            <a:spLocks noChangeArrowheads="1"/>
          </p:cNvSpPr>
          <p:nvPr/>
        </p:nvSpPr>
        <p:spPr bwMode="auto">
          <a:xfrm>
            <a:off x="0" y="4114800"/>
            <a:ext cx="457200" cy="457200"/>
          </a:xfrm>
          <a:prstGeom prst="star5">
            <a:avLst/>
          </a:prstGeom>
          <a:solidFill>
            <a:srgbClr val="FFFF00"/>
          </a:solidFill>
          <a:ln w="9360">
            <a:solidFill>
              <a:srgbClr val="000000"/>
            </a:solidFill>
            <a:round/>
            <a:headEnd/>
            <a:tailEnd/>
          </a:ln>
          <a:effectLst/>
        </p:spPr>
        <p:txBody>
          <a:bodyPr wrap="none" anchor="ctr"/>
          <a:lstStyle/>
          <a:p>
            <a:pPr>
              <a:defRPr/>
            </a:pPr>
            <a:endParaRPr lang="en-US" dirty="0"/>
          </a:p>
        </p:txBody>
      </p:sp>
      <p:sp>
        <p:nvSpPr>
          <p:cNvPr id="6" name="Slide Number Placeholder 5"/>
          <p:cNvSpPr>
            <a:spLocks noGrp="1"/>
          </p:cNvSpPr>
          <p:nvPr>
            <p:ph type="sldNum" idx="12"/>
          </p:nvPr>
        </p:nvSpPr>
        <p:spPr/>
        <p:txBody>
          <a:bodyPr/>
          <a:lstStyle/>
          <a:p>
            <a:pPr>
              <a:defRPr/>
            </a:pPr>
            <a:fld id="{0275C2F8-84FA-421E-8071-F2F0B24047C0}" type="slidenum">
              <a:rPr lang="en-US" smtClean="0"/>
              <a:pPr>
                <a:defRPr/>
              </a:pPr>
              <a:t>22</a:t>
            </a:fld>
            <a:endParaRPr lang="en-US" dirty="0"/>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1"/>
          <p:cNvSpPr>
            <a:spLocks noGrp="1" noChangeArrowheads="1"/>
          </p:cNvSpPr>
          <p:nvPr>
            <p:ph type="title"/>
          </p:nvPr>
        </p:nvSpPr>
        <p:spPr>
          <a:xfrm>
            <a:off x="503238" y="131763"/>
            <a:ext cx="9070975" cy="1384300"/>
          </a:xfrm>
        </p:spPr>
        <p:txBody>
          <a:bodyPr/>
          <a:lstStyle/>
          <a:p>
            <a:pPr eaLnBrk="1">
              <a:lnSpc>
                <a:spcPct val="94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9600" b="1" i="1" dirty="0" smtClean="0">
                <a:latin typeface="Juice ITC" pitchFamily="80" charset="0"/>
              </a:rPr>
              <a:t>More information... </a:t>
            </a:r>
          </a:p>
        </p:txBody>
      </p:sp>
      <p:sp>
        <p:nvSpPr>
          <p:cNvPr id="19459" name="Rectangle 2"/>
          <p:cNvSpPr>
            <a:spLocks noGrp="1" noChangeArrowheads="1"/>
          </p:cNvSpPr>
          <p:nvPr>
            <p:ph type="subTitle" idx="4294967295"/>
          </p:nvPr>
        </p:nvSpPr>
        <p:spPr>
          <a:xfrm>
            <a:off x="530225" y="2000249"/>
            <a:ext cx="9070975" cy="5589588"/>
          </a:xfrm>
        </p:spPr>
        <p:txBody>
          <a:bodyPr anchor="ctr"/>
          <a:lstStyle/>
          <a:p>
            <a:pPr marL="0" indent="0" algn="ctr"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sz="3600" dirty="0" smtClean="0">
                <a:latin typeface="Arial Unicode MS" pitchFamily="32" charset="0"/>
              </a:rPr>
              <a:t>	</a:t>
            </a:r>
            <a:r>
              <a:rPr lang="en-US" sz="3600" dirty="0" smtClean="0">
                <a:solidFill>
                  <a:schemeClr val="tx1">
                    <a:lumMod val="95000"/>
                    <a:lumOff val="5000"/>
                  </a:schemeClr>
                </a:solidFill>
                <a:latin typeface="Arial Unicode MS" pitchFamily="32" charset="0"/>
              </a:rPr>
              <a:t>http://www.ideas.aetn.org/</a:t>
            </a:r>
          </a:p>
          <a:p>
            <a:pPr marL="0" indent="0" algn="ctr"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endParaRPr lang="en-US" sz="3600" dirty="0" smtClean="0">
              <a:solidFill>
                <a:schemeClr val="tx1">
                  <a:lumMod val="95000"/>
                  <a:lumOff val="5000"/>
                </a:schemeClr>
              </a:solidFill>
              <a:latin typeface="Arial Unicode MS" pitchFamily="32" charset="0"/>
              <a:hlinkClick r:id="rId3"/>
            </a:endParaRPr>
          </a:p>
          <a:p>
            <a:pPr marL="0" indent="0" eaLnBrk="1">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sz="3600" dirty="0" smtClean="0">
                <a:latin typeface="Arial Unicode MS" pitchFamily="32" charset="0"/>
                <a:cs typeface="Times New Roman" pitchFamily="16" charset="0"/>
              </a:rPr>
              <a:t>The technology section of this online professional development site offers step by step training for the Mail Merge process. </a:t>
            </a:r>
          </a:p>
          <a:p>
            <a:pPr marL="0" indent="0" algn="ctr" eaLnBrk="1">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sz="3600" dirty="0" smtClean="0">
                <a:latin typeface="Arial Unicode MS" pitchFamily="32" charset="0"/>
                <a:cs typeface="Times New Roman" pitchFamily="16" charset="0"/>
              </a:rPr>
              <a:t>    </a:t>
            </a:r>
          </a:p>
        </p:txBody>
      </p:sp>
      <p:pic>
        <p:nvPicPr>
          <p:cNvPr id="6146" name="Picture 2" descr="https://lms-1.aetn.org/graphics/corp/aetn.gif"/>
          <p:cNvPicPr>
            <a:picLocks noChangeAspect="1" noChangeArrowheads="1"/>
          </p:cNvPicPr>
          <p:nvPr/>
        </p:nvPicPr>
        <p:blipFill>
          <a:blip r:embed="rId4" cstate="print"/>
          <a:srcRect/>
          <a:stretch>
            <a:fillRect/>
          </a:stretch>
        </p:blipFill>
        <p:spPr bwMode="auto">
          <a:xfrm>
            <a:off x="315912" y="1951037"/>
            <a:ext cx="9345706" cy="914400"/>
          </a:xfrm>
          <a:prstGeom prst="rect">
            <a:avLst/>
          </a:prstGeom>
          <a:noFill/>
        </p:spPr>
      </p:pic>
      <p:sp>
        <p:nvSpPr>
          <p:cNvPr id="5" name="Slide Number Placeholder 4"/>
          <p:cNvSpPr>
            <a:spLocks noGrp="1"/>
          </p:cNvSpPr>
          <p:nvPr>
            <p:ph type="sldNum" idx="12"/>
          </p:nvPr>
        </p:nvSpPr>
        <p:spPr/>
        <p:txBody>
          <a:bodyPr/>
          <a:lstStyle/>
          <a:p>
            <a:pPr>
              <a:defRPr/>
            </a:pPr>
            <a:fld id="{0275C2F8-84FA-421E-8071-F2F0B24047C0}" type="slidenum">
              <a:rPr lang="en-US" smtClean="0"/>
              <a:pPr>
                <a:defRPr/>
              </a:pPr>
              <a:t>23</a:t>
            </a:fld>
            <a:endParaRPr lang="en-US" dirty="0"/>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1" name="Picture 5" descr="C:\Users\Julie\AppData\Local\Microsoft\Windows\Temporary Internet Files\Content.IE5\WYG6VPRQ\MPj04384650000[1].jpg"/>
          <p:cNvPicPr>
            <a:picLocks noChangeAspect="1" noChangeArrowheads="1"/>
          </p:cNvPicPr>
          <p:nvPr/>
        </p:nvPicPr>
        <p:blipFill>
          <a:blip r:embed="rId3" cstate="print"/>
          <a:srcRect/>
          <a:stretch>
            <a:fillRect/>
          </a:stretch>
        </p:blipFill>
        <p:spPr bwMode="auto">
          <a:xfrm>
            <a:off x="1458912" y="4048061"/>
            <a:ext cx="7467600" cy="1636776"/>
          </a:xfrm>
          <a:prstGeom prst="rect">
            <a:avLst/>
          </a:prstGeom>
          <a:noFill/>
        </p:spPr>
      </p:pic>
      <p:sp>
        <p:nvSpPr>
          <p:cNvPr id="24578" name="Rectangle 1"/>
          <p:cNvSpPr>
            <a:spLocks noGrp="1" noChangeArrowheads="1"/>
          </p:cNvSpPr>
          <p:nvPr>
            <p:ph type="title"/>
          </p:nvPr>
        </p:nvSpPr>
        <p:spPr>
          <a:xfrm>
            <a:off x="-65088" y="314324"/>
            <a:ext cx="9753600" cy="4151313"/>
          </a:xfrm>
        </p:spPr>
        <p:txBody>
          <a:bodyPr/>
          <a:lstStyle/>
          <a:p>
            <a:pPr algn="r" eaLnBrk="1">
              <a:lnSpc>
                <a:spcPct val="94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8800" b="1" i="1" dirty="0" smtClean="0">
                <a:latin typeface="Juice ITC" pitchFamily="80" charset="0"/>
              </a:rPr>
              <a:t>Questions or Comments? </a:t>
            </a:r>
            <a:r>
              <a:rPr lang="en-US" sz="6000" b="1" i="1" dirty="0" smtClean="0">
                <a:latin typeface="Juice ITC" pitchFamily="80" charset="0"/>
              </a:rPr>
              <a:t/>
            </a:r>
            <a:br>
              <a:rPr lang="en-US" sz="6000" b="1" i="1" dirty="0" smtClean="0">
                <a:latin typeface="Juice ITC" pitchFamily="80" charset="0"/>
              </a:rPr>
            </a:br>
            <a:r>
              <a:rPr lang="en-US" sz="9600" b="1" i="1" dirty="0" smtClean="0">
                <a:latin typeface="Juice ITC" pitchFamily="80" charset="0"/>
              </a:rPr>
              <a:t/>
            </a:r>
            <a:br>
              <a:rPr lang="en-US" sz="9600" b="1" i="1" dirty="0" smtClean="0">
                <a:latin typeface="Juice ITC" pitchFamily="80" charset="0"/>
              </a:rPr>
            </a:br>
            <a:r>
              <a:rPr lang="en-US" sz="9600" b="1" i="1" dirty="0" smtClean="0">
                <a:latin typeface="Juice ITC" pitchFamily="80" charset="0"/>
              </a:rPr>
              <a:t>   </a:t>
            </a:r>
            <a:r>
              <a:rPr lang="en-US" sz="9600" b="1" dirty="0" smtClean="0">
                <a:latin typeface="Juice ITC" pitchFamily="80" charset="0"/>
              </a:rPr>
              <a:t>Thank you for your time!  </a:t>
            </a:r>
          </a:p>
        </p:txBody>
      </p:sp>
      <p:sp>
        <p:nvSpPr>
          <p:cNvPr id="24579" name="Rectangle 2"/>
          <p:cNvSpPr>
            <a:spLocks noGrp="1" noChangeArrowheads="1"/>
          </p:cNvSpPr>
          <p:nvPr>
            <p:ph type="subTitle" idx="4294967295"/>
          </p:nvPr>
        </p:nvSpPr>
        <p:spPr>
          <a:xfrm>
            <a:off x="530225" y="5441950"/>
            <a:ext cx="9070975" cy="2532063"/>
          </a:xfrm>
        </p:spPr>
        <p:txBody>
          <a:bodyPr anchor="ctr"/>
          <a:lstStyle/>
          <a:p>
            <a:pPr marL="0" indent="0" algn="ctr"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3600" dirty="0" smtClean="0">
                <a:solidFill>
                  <a:schemeClr val="tx1">
                    <a:lumMod val="95000"/>
                    <a:lumOff val="5000"/>
                  </a:schemeClr>
                </a:solidFill>
                <a:latin typeface="Arial Unicode MS" pitchFamily="32" charset="0"/>
              </a:rPr>
              <a:t>Feel free to contact me at: </a:t>
            </a:r>
          </a:p>
          <a:p>
            <a:pPr marL="0" indent="0" algn="ctr"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3600" dirty="0" smtClean="0">
                <a:solidFill>
                  <a:schemeClr val="tx1">
                    <a:lumMod val="95000"/>
                    <a:lumOff val="5000"/>
                  </a:schemeClr>
                </a:solidFill>
                <a:latin typeface="Arial Unicode MS" pitchFamily="32" charset="0"/>
              </a:rPr>
              <a:t>juliequast@hotmail.com</a:t>
            </a:r>
          </a:p>
          <a:p>
            <a:pPr marL="0" indent="0" algn="ctr"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3600" dirty="0" smtClean="0">
                <a:solidFill>
                  <a:schemeClr val="tx1"/>
                </a:solidFill>
                <a:latin typeface="Arial Unicode MS" pitchFamily="32" charset="0"/>
              </a:rPr>
              <a:t>www.thereadinglady.wikispaces.com</a:t>
            </a:r>
            <a:r>
              <a:rPr lang="en-US" sz="3600" dirty="0" smtClean="0">
                <a:latin typeface="Arial Unicode MS" pitchFamily="32" charset="0"/>
              </a:rPr>
              <a:t> </a:t>
            </a:r>
          </a:p>
          <a:p>
            <a:pPr marL="0" indent="0"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sz="3600" dirty="0" smtClean="0">
              <a:latin typeface="Arial Unicode MS" pitchFamily="32" charset="0"/>
            </a:endParaRPr>
          </a:p>
        </p:txBody>
      </p:sp>
      <p:pic>
        <p:nvPicPr>
          <p:cNvPr id="4100" name="Picture 4" descr="C:\Users\Julie\AppData\Local\Microsoft\Windows\Temporary Internet Files\Content.IE5\QN55UF3J\MCj04344110000[1].wmf"/>
          <p:cNvPicPr>
            <a:picLocks noChangeAspect="1" noChangeArrowheads="1"/>
          </p:cNvPicPr>
          <p:nvPr/>
        </p:nvPicPr>
        <p:blipFill>
          <a:blip r:embed="rId4" cstate="print"/>
          <a:srcRect/>
          <a:stretch>
            <a:fillRect/>
          </a:stretch>
        </p:blipFill>
        <p:spPr bwMode="auto">
          <a:xfrm>
            <a:off x="0" y="0"/>
            <a:ext cx="1916112" cy="2155626"/>
          </a:xfrm>
          <a:prstGeom prst="rect">
            <a:avLst/>
          </a:prstGeom>
          <a:noFill/>
        </p:spPr>
      </p:pic>
      <p:sp>
        <p:nvSpPr>
          <p:cNvPr id="8" name="Slide Number Placeholder 7"/>
          <p:cNvSpPr>
            <a:spLocks noGrp="1"/>
          </p:cNvSpPr>
          <p:nvPr>
            <p:ph type="sldNum" idx="12"/>
          </p:nvPr>
        </p:nvSpPr>
        <p:spPr/>
        <p:txBody>
          <a:bodyPr/>
          <a:lstStyle/>
          <a:p>
            <a:pPr>
              <a:defRPr/>
            </a:pPr>
            <a:fld id="{0275C2F8-84FA-421E-8071-F2F0B24047C0}" type="slidenum">
              <a:rPr lang="en-US" smtClean="0"/>
              <a:pPr>
                <a:defRPr/>
              </a:pPr>
              <a:t>24</a:t>
            </a:fld>
            <a:endParaRPr lang="en-US" dirty="0"/>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
          <p:cNvSpPr>
            <a:spLocks noGrp="1" noChangeArrowheads="1"/>
          </p:cNvSpPr>
          <p:nvPr>
            <p:ph type="title"/>
          </p:nvPr>
        </p:nvSpPr>
        <p:spPr>
          <a:xfrm>
            <a:off x="503238" y="349250"/>
            <a:ext cx="9070975" cy="1384300"/>
          </a:xfrm>
        </p:spPr>
        <p:txBody>
          <a:bodyPr/>
          <a:lstStyle/>
          <a:p>
            <a:pPr eaLnBrk="1">
              <a:lnSpc>
                <a:spcPct val="94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9600" b="1" dirty="0" smtClean="0">
                <a:latin typeface="Juice ITC" pitchFamily="80" charset="0"/>
              </a:rPr>
              <a:t>GOALS</a:t>
            </a:r>
          </a:p>
        </p:txBody>
      </p:sp>
      <p:sp>
        <p:nvSpPr>
          <p:cNvPr id="4099" name="Rectangle 2"/>
          <p:cNvSpPr>
            <a:spLocks noGrp="1" noChangeArrowheads="1"/>
          </p:cNvSpPr>
          <p:nvPr>
            <p:ph type="subTitle" idx="4294967295"/>
          </p:nvPr>
        </p:nvSpPr>
        <p:spPr>
          <a:xfrm>
            <a:off x="530225" y="2058988"/>
            <a:ext cx="9070975" cy="5527675"/>
          </a:xfrm>
        </p:spPr>
        <p:txBody>
          <a:bodyPr anchor="ctr"/>
          <a:lstStyle/>
          <a:p>
            <a:pPr marL="0" indent="0"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3600" dirty="0" smtClean="0">
                <a:latin typeface="Arial Unicode MS" pitchFamily="32" charset="0"/>
              </a:rPr>
              <a:t>1. To inspire you and give ideas on ways to use Mail Merge.  The possibilities are endless! </a:t>
            </a:r>
          </a:p>
          <a:p>
            <a:pPr marL="0" indent="0"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sz="3600" dirty="0" smtClean="0">
              <a:latin typeface="Arial Unicode MS" pitchFamily="32" charset="0"/>
            </a:endParaRPr>
          </a:p>
          <a:p>
            <a:pPr marL="0" indent="0"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3600" dirty="0" smtClean="0">
                <a:latin typeface="Arial Unicode MS" pitchFamily="32" charset="0"/>
              </a:rPr>
              <a:t>2. Provide resources to help you implement Mail Merge successfully. </a:t>
            </a:r>
          </a:p>
          <a:p>
            <a:pPr marL="0" indent="0"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sz="3600" dirty="0" smtClean="0">
              <a:latin typeface="Arial Unicode MS" pitchFamily="32" charset="0"/>
            </a:endParaRPr>
          </a:p>
          <a:p>
            <a:pPr marL="0" indent="0"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3600" dirty="0" smtClean="0">
                <a:latin typeface="Arial Unicode MS" pitchFamily="32" charset="0"/>
              </a:rPr>
              <a:t>3. For you to only type your class list ONCE! </a:t>
            </a:r>
          </a:p>
          <a:p>
            <a:pPr marL="0" indent="0"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sz="3600" dirty="0" smtClean="0">
              <a:latin typeface="Arial Unicode MS" pitchFamily="32" charset="0"/>
            </a:endParaRPr>
          </a:p>
        </p:txBody>
      </p:sp>
      <p:pic>
        <p:nvPicPr>
          <p:cNvPr id="4100" name="Picture 3"/>
          <p:cNvPicPr>
            <a:picLocks noChangeAspect="1" noChangeArrowheads="1"/>
          </p:cNvPicPr>
          <p:nvPr/>
        </p:nvPicPr>
        <p:blipFill>
          <a:blip r:embed="rId3" cstate="print"/>
          <a:srcRect/>
          <a:stretch>
            <a:fillRect/>
          </a:stretch>
        </p:blipFill>
        <p:spPr bwMode="auto">
          <a:xfrm>
            <a:off x="7556500" y="0"/>
            <a:ext cx="1371600" cy="2057400"/>
          </a:xfrm>
          <a:prstGeom prst="rect">
            <a:avLst/>
          </a:prstGeom>
          <a:noFill/>
          <a:ln w="9525">
            <a:noFill/>
            <a:round/>
            <a:headEnd/>
            <a:tailEnd/>
          </a:ln>
        </p:spPr>
      </p:pic>
      <p:pic>
        <p:nvPicPr>
          <p:cNvPr id="4101" name="Picture 4"/>
          <p:cNvPicPr>
            <a:picLocks noChangeAspect="1" noChangeArrowheads="1"/>
          </p:cNvPicPr>
          <p:nvPr/>
        </p:nvPicPr>
        <p:blipFill>
          <a:blip r:embed="rId4" cstate="print"/>
          <a:srcRect/>
          <a:stretch>
            <a:fillRect/>
          </a:stretch>
        </p:blipFill>
        <p:spPr bwMode="auto">
          <a:xfrm>
            <a:off x="1408113" y="0"/>
            <a:ext cx="1371600" cy="2057400"/>
          </a:xfrm>
          <a:prstGeom prst="rect">
            <a:avLst/>
          </a:prstGeom>
          <a:noFill/>
          <a:ln w="9525">
            <a:noFill/>
            <a:round/>
            <a:headEnd/>
            <a:tailEnd/>
          </a:ln>
        </p:spPr>
      </p:pic>
      <p:sp>
        <p:nvSpPr>
          <p:cNvPr id="6" name="Slide Number Placeholder 5"/>
          <p:cNvSpPr>
            <a:spLocks noGrp="1"/>
          </p:cNvSpPr>
          <p:nvPr>
            <p:ph type="sldNum" idx="12"/>
          </p:nvPr>
        </p:nvSpPr>
        <p:spPr/>
        <p:txBody>
          <a:bodyPr/>
          <a:lstStyle/>
          <a:p>
            <a:pPr>
              <a:defRPr/>
            </a:pPr>
            <a:fld id="{0275C2F8-84FA-421E-8071-F2F0B24047C0}" type="slidenum">
              <a:rPr lang="en-US" smtClean="0"/>
              <a:pPr>
                <a:defRPr/>
              </a:pPr>
              <a:t>3</a:t>
            </a:fld>
            <a:endParaRPr lang="en-US" dirty="0"/>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
          <p:cNvSpPr>
            <a:spLocks noGrp="1" noChangeArrowheads="1"/>
          </p:cNvSpPr>
          <p:nvPr>
            <p:ph type="title"/>
          </p:nvPr>
        </p:nvSpPr>
        <p:spPr>
          <a:xfrm>
            <a:off x="503238" y="457200"/>
            <a:ext cx="9070975" cy="1384300"/>
          </a:xfrm>
        </p:spPr>
        <p:txBody>
          <a:bodyPr/>
          <a:lstStyle/>
          <a:p>
            <a:pPr eaLnBrk="1">
              <a:lnSpc>
                <a:spcPct val="94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9600" b="1" i="1" dirty="0" smtClean="0">
                <a:latin typeface="Juice ITC" pitchFamily="80" charset="0"/>
              </a:rPr>
              <a:t>What is</a:t>
            </a:r>
            <a:r>
              <a:rPr lang="en-US" sz="9600" b="1" dirty="0" smtClean="0">
                <a:latin typeface="Juice ITC" pitchFamily="80" charset="0"/>
              </a:rPr>
              <a:t>  Mail Merge?</a:t>
            </a:r>
          </a:p>
        </p:txBody>
      </p:sp>
      <p:sp>
        <p:nvSpPr>
          <p:cNvPr id="5123" name="Rectangle 2"/>
          <p:cNvSpPr>
            <a:spLocks noGrp="1" noChangeArrowheads="1"/>
          </p:cNvSpPr>
          <p:nvPr>
            <p:ph type="subTitle" idx="4294967295"/>
          </p:nvPr>
        </p:nvSpPr>
        <p:spPr>
          <a:xfrm>
            <a:off x="530225" y="2228850"/>
            <a:ext cx="9070975" cy="4757738"/>
          </a:xfrm>
        </p:spPr>
        <p:txBody>
          <a:bodyPr anchor="ctr"/>
          <a:lstStyle/>
          <a:p>
            <a:pPr marL="0" indent="0" algn="ctr" eaLnBrk="1">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4800" dirty="0" smtClean="0">
                <a:latin typeface="Arial Unicode MS" pitchFamily="32" charset="0"/>
              </a:rPr>
              <a:t>Mail Merge is a </a:t>
            </a:r>
            <a:r>
              <a:rPr lang="en-US" sz="4800" i="1" dirty="0" smtClean="0">
                <a:latin typeface="Arial Unicode MS" pitchFamily="32" charset="0"/>
              </a:rPr>
              <a:t>process</a:t>
            </a:r>
            <a:r>
              <a:rPr lang="en-US" sz="4800" dirty="0" smtClean="0">
                <a:latin typeface="Arial Unicode MS" pitchFamily="32" charset="0"/>
              </a:rPr>
              <a:t> that allows you to create one document and </a:t>
            </a:r>
            <a:r>
              <a:rPr lang="en-US" sz="4800" i="1" dirty="0" smtClean="0">
                <a:latin typeface="Arial Unicode MS" pitchFamily="32" charset="0"/>
              </a:rPr>
              <a:t>quickly </a:t>
            </a:r>
            <a:r>
              <a:rPr lang="en-US" sz="4800" dirty="0" smtClean="0">
                <a:latin typeface="Arial Unicode MS" pitchFamily="32" charset="0"/>
              </a:rPr>
              <a:t> personalize multiple copies to meet your needs using a database like Microsoft Excel or Access.     </a:t>
            </a:r>
          </a:p>
        </p:txBody>
      </p:sp>
      <p:sp>
        <p:nvSpPr>
          <p:cNvPr id="4" name="Slide Number Placeholder 3"/>
          <p:cNvSpPr>
            <a:spLocks noGrp="1"/>
          </p:cNvSpPr>
          <p:nvPr>
            <p:ph type="sldNum" idx="12"/>
          </p:nvPr>
        </p:nvSpPr>
        <p:spPr/>
        <p:txBody>
          <a:bodyPr/>
          <a:lstStyle/>
          <a:p>
            <a:pPr>
              <a:defRPr/>
            </a:pPr>
            <a:fld id="{0275C2F8-84FA-421E-8071-F2F0B24047C0}" type="slidenum">
              <a:rPr lang="en-US" smtClean="0"/>
              <a:pPr>
                <a:defRPr/>
              </a:pPr>
              <a:t>4</a:t>
            </a:fld>
            <a:endParaRPr lang="en-US" dirty="0"/>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
          <p:cNvSpPr>
            <a:spLocks noGrp="1" noChangeArrowheads="1"/>
          </p:cNvSpPr>
          <p:nvPr>
            <p:ph type="title"/>
          </p:nvPr>
        </p:nvSpPr>
        <p:spPr>
          <a:xfrm>
            <a:off x="503238" y="527050"/>
            <a:ext cx="9070975" cy="1384300"/>
          </a:xfrm>
        </p:spPr>
        <p:txBody>
          <a:bodyPr/>
          <a:lstStyle/>
          <a:p>
            <a:pPr eaLnBrk="1">
              <a:lnSpc>
                <a:spcPct val="94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9600" b="1" i="1" dirty="0" smtClean="0">
                <a:latin typeface="Juice ITC" pitchFamily="80" charset="0"/>
              </a:rPr>
              <a:t>Why  </a:t>
            </a:r>
            <a:r>
              <a:rPr lang="en-US" sz="9600" b="1" dirty="0" smtClean="0">
                <a:latin typeface="Juice ITC" pitchFamily="80" charset="0"/>
              </a:rPr>
              <a:t>Mail Merge?</a:t>
            </a:r>
          </a:p>
        </p:txBody>
      </p:sp>
      <p:sp>
        <p:nvSpPr>
          <p:cNvPr id="6147" name="Rectangle 2"/>
          <p:cNvSpPr>
            <a:spLocks noGrp="1" noChangeArrowheads="1"/>
          </p:cNvSpPr>
          <p:nvPr>
            <p:ph type="subTitle" idx="4294967295"/>
          </p:nvPr>
        </p:nvSpPr>
        <p:spPr>
          <a:xfrm>
            <a:off x="530225" y="2390775"/>
            <a:ext cx="9070975" cy="4505325"/>
          </a:xfrm>
        </p:spPr>
        <p:txBody>
          <a:bodyPr anchor="ctr"/>
          <a:lstStyle/>
          <a:p>
            <a:pPr marL="0" indent="0" algn="ctr"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4000" dirty="0" smtClean="0">
                <a:latin typeface="Arial Unicode MS" pitchFamily="32" charset="0"/>
              </a:rPr>
              <a:t>Mail Merge</a:t>
            </a:r>
            <a:r>
              <a:rPr lang="en-US" sz="4000" i="1" dirty="0" smtClean="0">
                <a:latin typeface="Arial Unicode MS" pitchFamily="32" charset="0"/>
              </a:rPr>
              <a:t> saves time</a:t>
            </a:r>
            <a:r>
              <a:rPr lang="en-US" sz="4000" dirty="0" smtClean="0">
                <a:latin typeface="Arial Unicode MS" pitchFamily="32" charset="0"/>
              </a:rPr>
              <a:t> when creating labels, form letters, mail outs, bus tags, classroom lists, and much more! </a:t>
            </a:r>
          </a:p>
          <a:p>
            <a:pPr marL="0" indent="0" algn="ctr"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sz="3600" dirty="0" smtClean="0">
              <a:latin typeface="Arial Unicode MS" pitchFamily="32" charset="0"/>
            </a:endParaRPr>
          </a:p>
          <a:p>
            <a:pPr marL="0" indent="0" algn="ctr"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3600" dirty="0" smtClean="0">
                <a:latin typeface="Arial Unicode MS" pitchFamily="32" charset="0"/>
              </a:rPr>
              <a:t>Instead of sending home letters that say, “Dear Parents,”  you can send “Dear Mr. and Mrs...” with just a couple of clicks</a:t>
            </a:r>
          </a:p>
        </p:txBody>
      </p:sp>
      <p:pic>
        <p:nvPicPr>
          <p:cNvPr id="6148" name="Picture 3"/>
          <p:cNvPicPr>
            <a:picLocks noChangeAspect="1" noChangeArrowheads="1"/>
          </p:cNvPicPr>
          <p:nvPr/>
        </p:nvPicPr>
        <p:blipFill>
          <a:blip r:embed="rId3" cstate="print"/>
          <a:srcRect/>
          <a:stretch>
            <a:fillRect/>
          </a:stretch>
        </p:blipFill>
        <p:spPr bwMode="auto">
          <a:xfrm>
            <a:off x="93663" y="66675"/>
            <a:ext cx="1735137" cy="1990725"/>
          </a:xfrm>
          <a:prstGeom prst="rect">
            <a:avLst/>
          </a:prstGeom>
          <a:noFill/>
          <a:ln w="9525">
            <a:noFill/>
            <a:round/>
            <a:headEnd/>
            <a:tailEnd/>
          </a:ln>
        </p:spPr>
      </p:pic>
      <p:sp>
        <p:nvSpPr>
          <p:cNvPr id="5" name="Slide Number Placeholder 4"/>
          <p:cNvSpPr>
            <a:spLocks noGrp="1"/>
          </p:cNvSpPr>
          <p:nvPr>
            <p:ph type="sldNum" idx="12"/>
          </p:nvPr>
        </p:nvSpPr>
        <p:spPr/>
        <p:txBody>
          <a:bodyPr/>
          <a:lstStyle/>
          <a:p>
            <a:pPr>
              <a:defRPr/>
            </a:pPr>
            <a:fld id="{0275C2F8-84FA-421E-8071-F2F0B24047C0}" type="slidenum">
              <a:rPr lang="en-US" smtClean="0"/>
              <a:pPr>
                <a:defRPr/>
              </a:pPr>
              <a:t>5</a:t>
            </a:fld>
            <a:endParaRPr lang="en-US" dirty="0"/>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
          <p:cNvSpPr>
            <a:spLocks noGrp="1" noChangeArrowheads="1"/>
          </p:cNvSpPr>
          <p:nvPr>
            <p:ph type="title"/>
          </p:nvPr>
        </p:nvSpPr>
        <p:spPr>
          <a:xfrm>
            <a:off x="503238" y="95250"/>
            <a:ext cx="9070975" cy="1384300"/>
          </a:xfrm>
        </p:spPr>
        <p:txBody>
          <a:bodyPr/>
          <a:lstStyle/>
          <a:p>
            <a:pPr eaLnBrk="1">
              <a:lnSpc>
                <a:spcPct val="94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9000" b="1" i="1" dirty="0" smtClean="0">
                <a:latin typeface="Juice ITC" pitchFamily="80" charset="0"/>
              </a:rPr>
              <a:t>Examples of Classroom Use: </a:t>
            </a:r>
          </a:p>
        </p:txBody>
      </p:sp>
      <p:sp>
        <p:nvSpPr>
          <p:cNvPr id="7171" name="Rectangle 2"/>
          <p:cNvSpPr>
            <a:spLocks noGrp="1" noChangeArrowheads="1"/>
          </p:cNvSpPr>
          <p:nvPr>
            <p:ph type="subTitle" idx="4294967295"/>
          </p:nvPr>
        </p:nvSpPr>
        <p:spPr>
          <a:xfrm>
            <a:off x="693737" y="1570037"/>
            <a:ext cx="9070975" cy="6075362"/>
          </a:xfrm>
        </p:spPr>
        <p:txBody>
          <a:bodyPr anchor="ctr"/>
          <a:lstStyle/>
          <a:p>
            <a:pPr marL="0" indent="0" algn="ctr"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3600" dirty="0" smtClean="0">
                <a:latin typeface="Arial Unicode MS" pitchFamily="32" charset="0"/>
              </a:rPr>
              <a:t>First Names for charts and puzzles</a:t>
            </a:r>
          </a:p>
          <a:p>
            <a:pPr marL="0" indent="0" algn="ctr"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4000" dirty="0" smtClean="0">
                <a:latin typeface="Arial Unicode MS" pitchFamily="32" charset="0"/>
              </a:rPr>
              <a:t>Class list with numbers or without</a:t>
            </a:r>
          </a:p>
          <a:p>
            <a:pPr marL="0" indent="0" algn="ctr"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4000" dirty="0" smtClean="0">
                <a:latin typeface="Arial Unicode MS" pitchFamily="32" charset="0"/>
              </a:rPr>
              <a:t>Class list last name first</a:t>
            </a:r>
          </a:p>
          <a:p>
            <a:pPr marL="0" indent="0" algn="ctr"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4000" dirty="0" smtClean="0">
                <a:latin typeface="Arial Unicode MS" pitchFamily="32" charset="0"/>
              </a:rPr>
              <a:t>Class list sorted boys and girls </a:t>
            </a:r>
          </a:p>
          <a:p>
            <a:pPr marL="0" indent="0" algn="ctr" eaLnBrk="1">
              <a:lnSpc>
                <a:spcPct val="112000"/>
              </a:lnSpc>
              <a:spcAft>
                <a:spcPct val="0"/>
              </a:spcAft>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4000" dirty="0" smtClean="0">
                <a:latin typeface="Arial Unicode MS" pitchFamily="32" charset="0"/>
              </a:rPr>
              <a:t>Letters home to parents </a:t>
            </a:r>
          </a:p>
          <a:p>
            <a:pPr marL="0" indent="0" algn="ctr"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4000" dirty="0" smtClean="0">
                <a:latin typeface="Arial Unicode MS" pitchFamily="32" charset="0"/>
              </a:rPr>
              <a:t>Post Card to Welcome Students</a:t>
            </a:r>
          </a:p>
          <a:p>
            <a:pPr marL="0" indent="0" algn="ctr" eaLnBrk="1">
              <a:lnSpc>
                <a:spcPct val="112000"/>
              </a:lnSpc>
              <a:spcAft>
                <a:spcPct val="0"/>
              </a:spcAft>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4000" dirty="0" smtClean="0">
                <a:latin typeface="Arial Unicode MS" pitchFamily="32" charset="0"/>
              </a:rPr>
              <a:t>Bus Tags</a:t>
            </a:r>
          </a:p>
          <a:p>
            <a:pPr marL="0" indent="0" algn="ctr" eaLnBrk="1">
              <a:lnSpc>
                <a:spcPct val="112000"/>
              </a:lnSpc>
              <a:spcAft>
                <a:spcPct val="0"/>
              </a:spcAft>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4000" dirty="0" smtClean="0">
                <a:latin typeface="Arial Unicode MS" pitchFamily="32" charset="0"/>
              </a:rPr>
              <a:t>Bus List </a:t>
            </a:r>
          </a:p>
          <a:p>
            <a:pPr marL="0" indent="0" algn="ctr"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sz="4000" dirty="0" smtClean="0">
              <a:latin typeface="Arial Unicode MS" pitchFamily="32" charset="0"/>
            </a:endParaRPr>
          </a:p>
        </p:txBody>
      </p:sp>
      <p:pic>
        <p:nvPicPr>
          <p:cNvPr id="1029" name="Picture 5" descr="C:\Users\Julie\AppData\Local\Microsoft\Windows\Temporary Internet Files\Content.IE5\GK9HIQ23\MCj02328960000[1].wmf"/>
          <p:cNvPicPr>
            <a:picLocks noChangeAspect="1" noChangeArrowheads="1"/>
          </p:cNvPicPr>
          <p:nvPr/>
        </p:nvPicPr>
        <p:blipFill>
          <a:blip r:embed="rId3" cstate="print"/>
          <a:srcRect/>
          <a:stretch>
            <a:fillRect/>
          </a:stretch>
        </p:blipFill>
        <p:spPr bwMode="auto">
          <a:xfrm>
            <a:off x="8544554" y="4770437"/>
            <a:ext cx="1536071" cy="2166796"/>
          </a:xfrm>
          <a:prstGeom prst="rect">
            <a:avLst/>
          </a:prstGeom>
          <a:noFill/>
        </p:spPr>
      </p:pic>
      <p:sp>
        <p:nvSpPr>
          <p:cNvPr id="8" name="Slide Number Placeholder 7"/>
          <p:cNvSpPr>
            <a:spLocks noGrp="1"/>
          </p:cNvSpPr>
          <p:nvPr>
            <p:ph type="sldNum" idx="12"/>
          </p:nvPr>
        </p:nvSpPr>
        <p:spPr/>
        <p:txBody>
          <a:bodyPr/>
          <a:lstStyle/>
          <a:p>
            <a:pPr>
              <a:defRPr/>
            </a:pPr>
            <a:fld id="{0275C2F8-84FA-421E-8071-F2F0B24047C0}" type="slidenum">
              <a:rPr lang="en-US" smtClean="0"/>
              <a:pPr>
                <a:defRPr/>
              </a:pPr>
              <a:t>6</a:t>
            </a:fld>
            <a:endParaRPr lang="en-US" dirty="0"/>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
          <p:cNvSpPr>
            <a:spLocks noGrp="1" noChangeArrowheads="1"/>
          </p:cNvSpPr>
          <p:nvPr>
            <p:ph type="title"/>
          </p:nvPr>
        </p:nvSpPr>
        <p:spPr>
          <a:xfrm>
            <a:off x="503238" y="95250"/>
            <a:ext cx="9070975" cy="1384300"/>
          </a:xfrm>
        </p:spPr>
        <p:txBody>
          <a:bodyPr/>
          <a:lstStyle/>
          <a:p>
            <a:pPr eaLnBrk="1">
              <a:lnSpc>
                <a:spcPct val="94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9000" b="1" i="1" dirty="0" smtClean="0">
                <a:latin typeface="Juice ITC" pitchFamily="80" charset="0"/>
              </a:rPr>
              <a:t>Examples of Classroom Use: </a:t>
            </a:r>
          </a:p>
        </p:txBody>
      </p:sp>
      <p:sp>
        <p:nvSpPr>
          <p:cNvPr id="8195" name="Rectangle 2"/>
          <p:cNvSpPr>
            <a:spLocks noGrp="1" noChangeArrowheads="1"/>
          </p:cNvSpPr>
          <p:nvPr>
            <p:ph type="subTitle" idx="4294967295"/>
          </p:nvPr>
        </p:nvSpPr>
        <p:spPr>
          <a:xfrm>
            <a:off x="530225" y="960438"/>
            <a:ext cx="9070975" cy="6757987"/>
          </a:xfrm>
        </p:spPr>
        <p:txBody>
          <a:bodyPr anchor="ctr"/>
          <a:lstStyle/>
          <a:p>
            <a:pPr marL="0" indent="0" algn="ctr"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3600" dirty="0" smtClean="0">
                <a:latin typeface="Arial Unicode MS" pitchFamily="32" charset="0"/>
              </a:rPr>
              <a:t> </a:t>
            </a:r>
          </a:p>
          <a:p>
            <a:pPr marL="0" indent="0" algn="ctr"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4000" dirty="0" smtClean="0">
                <a:latin typeface="Arial Unicode MS" pitchFamily="32" charset="0"/>
              </a:rPr>
              <a:t>Field trip notes </a:t>
            </a:r>
          </a:p>
          <a:p>
            <a:pPr marL="0" indent="0" algn="ctr"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4000" dirty="0" smtClean="0">
                <a:latin typeface="Arial Unicode MS" pitchFamily="32" charset="0"/>
              </a:rPr>
              <a:t>Class books made easy! </a:t>
            </a:r>
          </a:p>
          <a:p>
            <a:pPr marL="0" indent="0" algn="ctr"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4000" dirty="0" smtClean="0">
                <a:latin typeface="Arial Unicode MS" pitchFamily="32" charset="0"/>
              </a:rPr>
              <a:t>Tests!</a:t>
            </a:r>
          </a:p>
          <a:p>
            <a:pPr marL="0" indent="0" algn="ctr"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4000" dirty="0" smtClean="0">
                <a:latin typeface="Arial Unicode MS" pitchFamily="32" charset="0"/>
              </a:rPr>
              <a:t>NO more asking, “Whose paper is this?”</a:t>
            </a:r>
          </a:p>
          <a:p>
            <a:pPr marL="0" indent="0" algn="ctr"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sz="4000" dirty="0" smtClean="0">
              <a:latin typeface="Arial Unicode MS" pitchFamily="32" charset="0"/>
            </a:endParaRPr>
          </a:p>
          <a:p>
            <a:pPr marL="0" indent="0" algn="ctr"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4000" b="1" dirty="0" smtClean="0">
                <a:latin typeface="Arial Unicode MS" pitchFamily="32" charset="0"/>
              </a:rPr>
              <a:t>Labels</a:t>
            </a:r>
            <a:r>
              <a:rPr lang="en-US" sz="4000" dirty="0" smtClean="0">
                <a:latin typeface="Arial Unicode MS" pitchFamily="32" charset="0"/>
              </a:rPr>
              <a:t> for </a:t>
            </a:r>
            <a:r>
              <a:rPr lang="en-US" sz="4000" dirty="0" err="1" smtClean="0">
                <a:latin typeface="Arial Unicode MS" pitchFamily="32" charset="0"/>
              </a:rPr>
              <a:t>EVERYwhere</a:t>
            </a:r>
            <a:r>
              <a:rPr lang="en-US" sz="4000" dirty="0" smtClean="0">
                <a:latin typeface="Arial Unicode MS" pitchFamily="32" charset="0"/>
              </a:rPr>
              <a:t>! Portfolios, cubbies, coat hooks, tubs, Browsing Boxes, Notebooks... </a:t>
            </a:r>
          </a:p>
          <a:p>
            <a:pPr marL="0" indent="0" algn="ctr"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sz="4000" dirty="0" smtClean="0">
              <a:latin typeface="Arial Unicode MS" pitchFamily="32" charset="0"/>
            </a:endParaRPr>
          </a:p>
        </p:txBody>
      </p:sp>
      <p:pic>
        <p:nvPicPr>
          <p:cNvPr id="2050" name="Picture 2" descr="C:\Users\Julie\AppData\Local\Microsoft\Windows\Temporary Internet Files\Content.IE5\WYG6VPRQ\MCj02321100000[1].wmf"/>
          <p:cNvPicPr>
            <a:picLocks noChangeAspect="1" noChangeArrowheads="1"/>
          </p:cNvPicPr>
          <p:nvPr/>
        </p:nvPicPr>
        <p:blipFill>
          <a:blip r:embed="rId3" cstate="print"/>
          <a:srcRect/>
          <a:stretch>
            <a:fillRect/>
          </a:stretch>
        </p:blipFill>
        <p:spPr bwMode="auto">
          <a:xfrm>
            <a:off x="392112" y="1341437"/>
            <a:ext cx="1752600" cy="2310501"/>
          </a:xfrm>
          <a:prstGeom prst="rect">
            <a:avLst/>
          </a:prstGeom>
          <a:noFill/>
        </p:spPr>
      </p:pic>
      <p:sp>
        <p:nvSpPr>
          <p:cNvPr id="5" name="Slide Number Placeholder 4"/>
          <p:cNvSpPr>
            <a:spLocks noGrp="1"/>
          </p:cNvSpPr>
          <p:nvPr>
            <p:ph type="sldNum" idx="12"/>
          </p:nvPr>
        </p:nvSpPr>
        <p:spPr/>
        <p:txBody>
          <a:bodyPr/>
          <a:lstStyle/>
          <a:p>
            <a:pPr>
              <a:defRPr/>
            </a:pPr>
            <a:fld id="{0275C2F8-84FA-421E-8071-F2F0B24047C0}" type="slidenum">
              <a:rPr lang="en-US" smtClean="0"/>
              <a:pPr>
                <a:defRPr/>
              </a:pPr>
              <a:t>7</a:t>
            </a:fld>
            <a:endParaRPr lang="en-US" dirty="0"/>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1"/>
          <p:cNvSpPr>
            <a:spLocks noGrp="1" noChangeArrowheads="1"/>
          </p:cNvSpPr>
          <p:nvPr>
            <p:ph type="title"/>
          </p:nvPr>
        </p:nvSpPr>
        <p:spPr>
          <a:xfrm>
            <a:off x="503238" y="96838"/>
            <a:ext cx="9070975" cy="1384300"/>
          </a:xfrm>
        </p:spPr>
        <p:txBody>
          <a:bodyPr/>
          <a:lstStyle/>
          <a:p>
            <a:pPr eaLnBrk="1">
              <a:lnSpc>
                <a:spcPct val="94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9600" b="1" i="1" dirty="0" smtClean="0">
                <a:latin typeface="Juice ITC" pitchFamily="80" charset="0"/>
              </a:rPr>
              <a:t>Parts of a </a:t>
            </a:r>
            <a:r>
              <a:rPr lang="en-US" sz="9600" b="1" dirty="0" smtClean="0">
                <a:latin typeface="Juice ITC" pitchFamily="80" charset="0"/>
              </a:rPr>
              <a:t>Mail Merge</a:t>
            </a:r>
            <a:endParaRPr lang="en-US" sz="4000" b="1" i="1" dirty="0" smtClean="0">
              <a:latin typeface="Juice ITC" pitchFamily="80" charset="0"/>
            </a:endParaRPr>
          </a:p>
        </p:txBody>
      </p:sp>
      <p:sp>
        <p:nvSpPr>
          <p:cNvPr id="9219" name="Rectangle 2"/>
          <p:cNvSpPr>
            <a:spLocks noGrp="1" noChangeArrowheads="1"/>
          </p:cNvSpPr>
          <p:nvPr>
            <p:ph type="subTitle" idx="4294967295"/>
          </p:nvPr>
        </p:nvSpPr>
        <p:spPr>
          <a:xfrm>
            <a:off x="381000" y="198438"/>
            <a:ext cx="3516313" cy="2255837"/>
          </a:xfrm>
        </p:spPr>
        <p:txBody>
          <a:bodyPr anchor="ctr"/>
          <a:lstStyle/>
          <a:p>
            <a:pPr marL="0" indent="0"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sz="3600" b="1" dirty="0" smtClean="0">
              <a:latin typeface="Arial Unicode MS" pitchFamily="32" charset="0"/>
            </a:endParaRPr>
          </a:p>
          <a:p>
            <a:pPr marL="0" indent="0"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sz="3600" b="1" dirty="0" smtClean="0">
              <a:latin typeface="Arial Unicode MS" pitchFamily="32" charset="0"/>
            </a:endParaRPr>
          </a:p>
          <a:p>
            <a:pPr marL="0" indent="0"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sz="3600" b="1" dirty="0" smtClean="0">
              <a:latin typeface="Arial Unicode MS" pitchFamily="32" charset="0"/>
            </a:endParaRPr>
          </a:p>
          <a:p>
            <a:pPr marL="0" indent="0"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3600" b="1" dirty="0" smtClean="0">
                <a:latin typeface="Arial Unicode MS" pitchFamily="32" charset="0"/>
              </a:rPr>
              <a:t>Three  Elements </a:t>
            </a:r>
          </a:p>
          <a:p>
            <a:pPr marL="0" indent="0"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sz="3600" dirty="0" smtClean="0">
              <a:latin typeface="Arial Unicode MS" pitchFamily="32" charset="0"/>
            </a:endParaRPr>
          </a:p>
        </p:txBody>
      </p:sp>
      <p:sp>
        <p:nvSpPr>
          <p:cNvPr id="5" name="Rectangle 10"/>
          <p:cNvSpPr>
            <a:spLocks noChangeArrowheads="1"/>
          </p:cNvSpPr>
          <p:nvPr/>
        </p:nvSpPr>
        <p:spPr bwMode="auto">
          <a:xfrm>
            <a:off x="620713" y="2439988"/>
            <a:ext cx="8101012" cy="3778250"/>
          </a:xfrm>
          <a:prstGeom prst="rect">
            <a:avLst/>
          </a:prstGeom>
          <a:noFill/>
          <a:ln w="9525">
            <a:noFill/>
            <a:miter lim="800000"/>
            <a:headEnd/>
            <a:tailEnd/>
          </a:ln>
        </p:spPr>
        <p:txBody>
          <a:bodyPr/>
          <a:lstStyle/>
          <a:p>
            <a:pPr marL="514350" indent="-514350">
              <a:spcAft>
                <a:spcPct val="45000"/>
              </a:spcAft>
              <a:buFont typeface="Arial" charset="0"/>
              <a:buAutoNum type="arabicPeriod"/>
            </a:pPr>
            <a:r>
              <a:rPr lang="en-US" sz="3200" dirty="0">
                <a:solidFill>
                  <a:schemeClr val="tx1"/>
                </a:solidFill>
              </a:rPr>
              <a:t>The </a:t>
            </a:r>
            <a:r>
              <a:rPr lang="en-US" sz="3200" b="1" dirty="0">
                <a:solidFill>
                  <a:schemeClr val="tx1"/>
                </a:solidFill>
              </a:rPr>
              <a:t>main document </a:t>
            </a:r>
            <a:r>
              <a:rPr lang="en-US" sz="3200" dirty="0">
                <a:solidFill>
                  <a:schemeClr val="tx1"/>
                </a:solidFill>
              </a:rPr>
              <a:t>that you start with</a:t>
            </a:r>
          </a:p>
          <a:p>
            <a:pPr marL="514350" indent="-514350">
              <a:spcAft>
                <a:spcPct val="45000"/>
              </a:spcAft>
              <a:buFont typeface="Arial" charset="0"/>
              <a:buAutoNum type="arabicPeriod"/>
            </a:pPr>
            <a:r>
              <a:rPr lang="en-US" sz="3200" b="1" dirty="0">
                <a:solidFill>
                  <a:schemeClr val="tx1"/>
                </a:solidFill>
              </a:rPr>
              <a:t>Data</a:t>
            </a:r>
            <a:r>
              <a:rPr lang="en-US" sz="3200" dirty="0">
                <a:solidFill>
                  <a:schemeClr val="tx1"/>
                </a:solidFill>
              </a:rPr>
              <a:t>: Information, such as names and addresses, that you want to merge into the main document to create a set of unique documents</a:t>
            </a:r>
          </a:p>
          <a:p>
            <a:pPr marL="514350" indent="-514350">
              <a:spcAft>
                <a:spcPct val="45000"/>
              </a:spcAft>
              <a:buFont typeface="Arial" charset="0"/>
              <a:buAutoNum type="arabicPeriod"/>
            </a:pPr>
            <a:r>
              <a:rPr lang="en-US" sz="3200" dirty="0">
                <a:solidFill>
                  <a:schemeClr val="tx1"/>
                </a:solidFill>
              </a:rPr>
              <a:t>The finished set of documents</a:t>
            </a:r>
          </a:p>
        </p:txBody>
      </p:sp>
      <p:pic>
        <p:nvPicPr>
          <p:cNvPr id="3074" name="Picture 2" descr="C:\Users\Julie\AppData\Local\Microsoft\Windows\Temporary Internet Files\Content.IE5\WYG6VPRQ\MCj03009400000[1].wmf"/>
          <p:cNvPicPr>
            <a:picLocks noChangeAspect="1" noChangeArrowheads="1"/>
          </p:cNvPicPr>
          <p:nvPr/>
        </p:nvPicPr>
        <p:blipFill>
          <a:blip r:embed="rId3" cstate="print"/>
          <a:srcRect/>
          <a:stretch>
            <a:fillRect/>
          </a:stretch>
        </p:blipFill>
        <p:spPr bwMode="auto">
          <a:xfrm flipH="1">
            <a:off x="6543654" y="4313237"/>
            <a:ext cx="3536970" cy="2941638"/>
          </a:xfrm>
          <a:prstGeom prst="rect">
            <a:avLst/>
          </a:prstGeom>
          <a:noFill/>
        </p:spPr>
      </p:pic>
      <p:sp>
        <p:nvSpPr>
          <p:cNvPr id="6" name="Slide Number Placeholder 5"/>
          <p:cNvSpPr>
            <a:spLocks noGrp="1"/>
          </p:cNvSpPr>
          <p:nvPr>
            <p:ph type="sldNum" idx="12"/>
          </p:nvPr>
        </p:nvSpPr>
        <p:spPr/>
        <p:txBody>
          <a:bodyPr/>
          <a:lstStyle/>
          <a:p>
            <a:pPr>
              <a:defRPr/>
            </a:pPr>
            <a:fld id="{0275C2F8-84FA-421E-8071-F2F0B24047C0}" type="slidenum">
              <a:rPr lang="en-US" smtClean="0"/>
              <a:pPr>
                <a:defRPr/>
              </a:pPr>
              <a:t>8</a:t>
            </a:fld>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slide(fromBottom)">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slide(fromBottom)">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slide(fromBottom)">
                                      <p:cBhvr>
                                        <p:cTn id="1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subTitle" idx="4294967295"/>
          </p:nvPr>
        </p:nvSpPr>
        <p:spPr>
          <a:xfrm>
            <a:off x="5181600" y="655637"/>
            <a:ext cx="4887912" cy="6316662"/>
          </a:xfrm>
        </p:spPr>
        <p:txBody>
          <a:bodyPr anchor="ctr"/>
          <a:lstStyle/>
          <a:p>
            <a:pPr eaLnBrk="1">
              <a:buFont typeface="Wingdings" charset="2"/>
              <a:buNone/>
              <a:defRPr/>
            </a:pPr>
            <a:r>
              <a:rPr lang="en-US" sz="4800" dirty="0" smtClean="0"/>
              <a:t/>
            </a:r>
            <a:br>
              <a:rPr lang="en-US" sz="4800" dirty="0" smtClean="0"/>
            </a:br>
            <a:endParaRPr lang="en-US" sz="4800" dirty="0" smtClean="0"/>
          </a:p>
          <a:p>
            <a:pPr eaLnBrk="1">
              <a:defRPr/>
            </a:pPr>
            <a:r>
              <a:rPr lang="en-US" sz="3600" dirty="0" smtClean="0"/>
              <a:t>Take your time designing the ‘main document.’ </a:t>
            </a:r>
          </a:p>
          <a:p>
            <a:pPr eaLnBrk="1">
              <a:defRPr/>
            </a:pPr>
            <a:r>
              <a:rPr lang="en-US" sz="3600" dirty="0" smtClean="0"/>
              <a:t>The merge fields will take on the font of the main document’s ‘Normal’ style. </a:t>
            </a:r>
          </a:p>
          <a:p>
            <a:pPr eaLnBrk="1">
              <a:defRPr/>
            </a:pPr>
            <a:r>
              <a:rPr lang="en-US" sz="3600" dirty="0" smtClean="0"/>
              <a:t>Determine the data that will change for each letter or form. </a:t>
            </a:r>
          </a:p>
          <a:p>
            <a:pPr marL="0" indent="0" eaLnBrk="1">
              <a:lnSpc>
                <a:spcPct val="112000"/>
              </a:lnSpc>
              <a:spcAft>
                <a:spcPct val="0"/>
              </a:spcAft>
              <a:buFont typeface="Wingdings"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endParaRPr lang="en-US" sz="3600" b="1" dirty="0" smtClean="0">
              <a:latin typeface="Arial Unicode MS" pitchFamily="32" charset="0"/>
            </a:endParaRPr>
          </a:p>
        </p:txBody>
      </p:sp>
      <p:pic>
        <p:nvPicPr>
          <p:cNvPr id="8194" name="Picture 2"/>
          <p:cNvPicPr>
            <a:picLocks noChangeAspect="1" noChangeArrowheads="1"/>
          </p:cNvPicPr>
          <p:nvPr/>
        </p:nvPicPr>
        <p:blipFill>
          <a:blip r:embed="rId3" cstate="print"/>
          <a:srcRect/>
          <a:stretch>
            <a:fillRect/>
          </a:stretch>
        </p:blipFill>
        <p:spPr bwMode="auto">
          <a:xfrm>
            <a:off x="76200" y="1639456"/>
            <a:ext cx="5040312" cy="5264581"/>
          </a:xfrm>
          <a:prstGeom prst="rect">
            <a:avLst/>
          </a:prstGeom>
          <a:noFill/>
          <a:ln w="19050">
            <a:solidFill>
              <a:schemeClr val="tx1"/>
            </a:solidFill>
            <a:miter lim="800000"/>
            <a:headEnd/>
            <a:tailEnd/>
          </a:ln>
        </p:spPr>
      </p:pic>
      <p:sp>
        <p:nvSpPr>
          <p:cNvPr id="5" name="TextBox 4"/>
          <p:cNvSpPr txBox="1"/>
          <p:nvPr/>
        </p:nvSpPr>
        <p:spPr>
          <a:xfrm>
            <a:off x="2297112" y="122237"/>
            <a:ext cx="6019800" cy="1237262"/>
          </a:xfrm>
          <a:prstGeom prst="rect">
            <a:avLst/>
          </a:prstGeom>
          <a:noFill/>
        </p:spPr>
        <p:txBody>
          <a:bodyPr wrap="square" rtlCol="0">
            <a:spAutoFit/>
          </a:bodyPr>
          <a:lstStyle/>
          <a:p>
            <a:r>
              <a:rPr lang="en-US" sz="8000" b="1" dirty="0" smtClean="0">
                <a:solidFill>
                  <a:schemeClr val="tx1"/>
                </a:solidFill>
                <a:latin typeface="Juice ITC" pitchFamily="82" charset="0"/>
              </a:rPr>
              <a:t>The Main Document</a:t>
            </a:r>
            <a:endParaRPr lang="en-US" sz="8000" b="1" dirty="0">
              <a:solidFill>
                <a:schemeClr val="tx1"/>
              </a:solidFill>
              <a:latin typeface="Juice ITC" pitchFamily="82" charset="0"/>
            </a:endParaRPr>
          </a:p>
        </p:txBody>
      </p:sp>
      <p:sp>
        <p:nvSpPr>
          <p:cNvPr id="6" name="Slide Number Placeholder 5"/>
          <p:cNvSpPr>
            <a:spLocks noGrp="1"/>
          </p:cNvSpPr>
          <p:nvPr>
            <p:ph type="sldNum" idx="12"/>
          </p:nvPr>
        </p:nvSpPr>
        <p:spPr/>
        <p:txBody>
          <a:bodyPr/>
          <a:lstStyle/>
          <a:p>
            <a:pPr>
              <a:defRPr/>
            </a:pPr>
            <a:fld id="{0275C2F8-84FA-421E-8071-F2F0B24047C0}" type="slidenum">
              <a:rPr lang="en-US" smtClean="0"/>
              <a:pPr>
                <a:defRPr/>
              </a:pPr>
              <a:t>9</a:t>
            </a:fld>
            <a:endParaRPr lang="en-US" dirty="0"/>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MS Gothic"/>
        <a:cs typeface=""/>
      </a:majorFont>
      <a:minorFont>
        <a:latin typeface="Arial"/>
        <a:ea typeface="MS 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0">
          <a:lnSpc>
            <a:spcPct val="93000"/>
          </a:lnSpc>
          <a:spcBef>
            <a:spcPct val="0"/>
          </a:spcBef>
          <a:spcAft>
            <a:spcPct val="0"/>
          </a:spcAft>
          <a:buClr>
            <a:srgbClr val="000000"/>
          </a:buClr>
          <a:buSzPct val="45000"/>
          <a:buFont typeface="Wingdings" charset="2"/>
          <a:buNone/>
          <a:tabLst/>
          <a:defRPr kumimoji="0" lang="en-GB" sz="1800" b="0" i="0" u="none" strike="noStrike" cap="none" normalizeH="0" baseline="0" smtClean="0">
            <a:ln>
              <a:noFill/>
            </a:ln>
            <a:solidFill>
              <a:schemeClr val="bg1"/>
            </a:solidFill>
            <a:effectLst/>
            <a:latin typeface="Arial" charset="0"/>
            <a:ea typeface="MS Gothic" charset="-128"/>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0">
          <a:lnSpc>
            <a:spcPct val="93000"/>
          </a:lnSpc>
          <a:spcBef>
            <a:spcPct val="0"/>
          </a:spcBef>
          <a:spcAft>
            <a:spcPct val="0"/>
          </a:spcAft>
          <a:buClr>
            <a:srgbClr val="000000"/>
          </a:buClr>
          <a:buSzPct val="45000"/>
          <a:buFont typeface="Wingdings" charset="2"/>
          <a:buNone/>
          <a:tabLst/>
          <a:defRPr kumimoji="0" lang="en-GB" sz="1800" b="0" i="0" u="none" strike="noStrike" cap="none" normalizeH="0" baseline="0" smtClean="0">
            <a:ln>
              <a:noFill/>
            </a:ln>
            <a:solidFill>
              <a:schemeClr val="bg1"/>
            </a:solidFill>
            <a:effectLst/>
            <a:latin typeface="Arial" charset="0"/>
            <a:ea typeface="MS Gothic" charset="-128"/>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304</TotalTime>
  <Words>935</Words>
  <Application>Microsoft Office PowerPoint</Application>
  <PresentationFormat>Custom</PresentationFormat>
  <Paragraphs>166</Paragraphs>
  <Slides>24</Slides>
  <Notes>23</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Office Theme</vt:lpstr>
      <vt:lpstr>Save Time with Mail Merge</vt:lpstr>
      <vt:lpstr>“Eight hours to work,  Eight hours to play,  Eight hours to sleep, seems the ideal division.”</vt:lpstr>
      <vt:lpstr>GOALS</vt:lpstr>
      <vt:lpstr>What is  Mail Merge?</vt:lpstr>
      <vt:lpstr>Why  Mail Merge?</vt:lpstr>
      <vt:lpstr>Examples of Classroom Use: </vt:lpstr>
      <vt:lpstr>Examples of Classroom Use: </vt:lpstr>
      <vt:lpstr>Parts of a Mail Merge</vt:lpstr>
      <vt:lpstr>Slide 9</vt:lpstr>
      <vt:lpstr>Slide 10</vt:lpstr>
      <vt:lpstr>Next Record</vt:lpstr>
      <vt:lpstr>Example of “Next Record”</vt:lpstr>
      <vt:lpstr>If…Then…Else…</vt:lpstr>
      <vt:lpstr>How to Mail Merge...</vt:lpstr>
      <vt:lpstr>How to Mail Merge...continued</vt:lpstr>
      <vt:lpstr>How to Mail Merge...continued</vt:lpstr>
      <vt:lpstr>How to Mail Merge...continued</vt:lpstr>
      <vt:lpstr>Complete the Merge </vt:lpstr>
      <vt:lpstr>Complete the Merge</vt:lpstr>
      <vt:lpstr>Tips</vt:lpstr>
      <vt:lpstr>Tips</vt:lpstr>
      <vt:lpstr>More information... </vt:lpstr>
      <vt:lpstr>More information... </vt:lpstr>
      <vt:lpstr>Questions or Comments?      Thank you for your time!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Save Time with Mail Merge</dc:title>
  <dc:creator>Julie</dc:creator>
  <cp:lastModifiedBy>jquast</cp:lastModifiedBy>
  <cp:revision>45</cp:revision>
  <dcterms:modified xsi:type="dcterms:W3CDTF">2012-03-09T02:55:39Z</dcterms:modified>
</cp:coreProperties>
</file>